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74" r:id="rId3"/>
  </p:sldMasterIdLst>
  <p:notesMasterIdLst>
    <p:notesMasterId r:id="rId25"/>
  </p:notesMasterIdLst>
  <p:handoutMasterIdLst>
    <p:handoutMasterId r:id="rId26"/>
  </p:handoutMasterIdLst>
  <p:sldIdLst>
    <p:sldId id="356" r:id="rId4"/>
    <p:sldId id="357" r:id="rId5"/>
    <p:sldId id="365" r:id="rId6"/>
    <p:sldId id="396" r:id="rId7"/>
    <p:sldId id="379" r:id="rId8"/>
    <p:sldId id="372" r:id="rId9"/>
    <p:sldId id="374" r:id="rId10"/>
    <p:sldId id="376" r:id="rId11"/>
    <p:sldId id="375" r:id="rId12"/>
    <p:sldId id="377" r:id="rId13"/>
    <p:sldId id="378" r:id="rId14"/>
    <p:sldId id="380" r:id="rId15"/>
    <p:sldId id="381" r:id="rId16"/>
    <p:sldId id="382" r:id="rId17"/>
    <p:sldId id="383" r:id="rId18"/>
    <p:sldId id="384" r:id="rId19"/>
    <p:sldId id="385" r:id="rId20"/>
    <p:sldId id="386" r:id="rId21"/>
    <p:sldId id="387" r:id="rId22"/>
    <p:sldId id="362" r:id="rId23"/>
    <p:sldId id="388"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410"/>
    <a:srgbClr val="00D040"/>
    <a:srgbClr val="A3A3A3"/>
    <a:srgbClr val="FCB040"/>
    <a:srgbClr val="037CCF"/>
    <a:srgbClr val="F5C247"/>
    <a:srgbClr val="B5D301"/>
    <a:srgbClr val="022A40"/>
    <a:srgbClr val="3AB54A"/>
    <a:srgbClr val="C418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94"/>
    <p:restoredTop sz="94508"/>
  </p:normalViewPr>
  <p:slideViewPr>
    <p:cSldViewPr>
      <p:cViewPr>
        <p:scale>
          <a:sx n="100" d="100"/>
          <a:sy n="100" d="100"/>
        </p:scale>
        <p:origin x="366" y="72"/>
      </p:cViewPr>
      <p:guideLst>
        <p:guide orient="horz" pos="1608"/>
        <p:guide pos="2880"/>
      </p:guideLst>
    </p:cSldViewPr>
  </p:slideViewPr>
  <p:notesTextViewPr>
    <p:cViewPr>
      <p:scale>
        <a:sx n="100" d="100"/>
        <a:sy n="100" d="100"/>
      </p:scale>
      <p:origin x="0" y="0"/>
    </p:cViewPr>
  </p:notesTextViewPr>
  <p:notesViewPr>
    <p:cSldViewPr>
      <p:cViewPr varScale="1">
        <p:scale>
          <a:sx n="69" d="100"/>
          <a:sy n="69" d="100"/>
        </p:scale>
        <p:origin x="-2838" y="-108"/>
      </p:cViewPr>
      <p:guideLst>
        <p:guide orient="horz" pos="2858"/>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762424-DDEB-4A97-8DF5-6BF96CCB3FB5}"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C53C4B-F994-412E-85D8-E2AB9829285D}"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AABD2D-06EE-4924-A970-DA7F071D30DD}"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673052-1C4D-4D99-A058-91D57910836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829" y="2952750"/>
            <a:ext cx="4837771" cy="1293327"/>
          </a:xfrm>
          <a:noFill/>
        </p:spPr>
        <p:txBody>
          <a:bodyPr lIns="0" tIns="0" rIns="0" bIns="0" anchor="b" anchorCtr="0">
            <a:noAutofit/>
          </a:bodyPr>
          <a:lstStyle>
            <a:lvl1pPr>
              <a:defRPr sz="4400" b="1" i="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endParaRPr lang="en-US" dirty="0"/>
          </a:p>
        </p:txBody>
      </p:sp>
      <p:sp>
        <p:nvSpPr>
          <p:cNvPr id="3" name="Subtitle 2"/>
          <p:cNvSpPr>
            <a:spLocks noGrp="1"/>
          </p:cNvSpPr>
          <p:nvPr>
            <p:ph type="subTitle" idx="1" hasCustomPrompt="1"/>
          </p:nvPr>
        </p:nvSpPr>
        <p:spPr>
          <a:xfrm>
            <a:off x="729909" y="4438856"/>
            <a:ext cx="5294971" cy="187075"/>
          </a:xfrm>
        </p:spPr>
        <p:txBody>
          <a:bodyPr lIns="0" tIns="0" rIns="0" bIns="0">
            <a:noAutofit/>
          </a:bodyPr>
          <a:lstStyle>
            <a:lvl1pPr marL="0" indent="0" algn="l">
              <a:buNone/>
              <a:defRPr sz="1050" b="1" i="0" spc="600">
                <a:solidFill>
                  <a:schemeClr val="accent2">
                    <a:lumMod val="50000"/>
                  </a:schemeClr>
                </a:solidFill>
                <a:latin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tx1">
                    <a:lumMod val="65000"/>
                    <a:lumOff val="35000"/>
                  </a:schemeClr>
                </a:solidFill>
              </a:defRPr>
            </a:lvl1pPr>
          </a:lstStyle>
          <a:p>
            <a:r>
              <a:rPr lang="en-US" dirty="0"/>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lumMod val="50000"/>
                  </a:schemeClr>
                </a:solidFill>
              </a:defRPr>
            </a:lvl1pPr>
          </a:lstStyle>
          <a:p>
            <a:r>
              <a:rPr lang="en-US" dirty="0"/>
              <a:t>Click to edit Master title style</a:t>
            </a:r>
            <a:endParaRPr lang="en-US" dirty="0"/>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bg1">
                    <a:lumMod val="50000"/>
                  </a:schemeClr>
                </a:solidFill>
              </a:defRPr>
            </a:lvl1pPr>
          </a:lstStyle>
          <a:p>
            <a:pPr lvl="0"/>
            <a:r>
              <a:rPr lang="en-US"/>
              <a:t>Subtitle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829" y="514349"/>
            <a:ext cx="4456772" cy="1055862"/>
          </a:xfrm>
          <a:noFill/>
        </p:spPr>
        <p:txBody>
          <a:bodyPr lIns="0" tIns="0" rIns="0" bIns="0" anchor="b" anchorCtr="0">
            <a:noAutofit/>
          </a:bodyPr>
          <a:lstStyle>
            <a:lvl1pPr>
              <a:defRPr sz="3200" b="1" i="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endParaRPr lang="en-US" dirty="0"/>
          </a:p>
        </p:txBody>
      </p:sp>
      <p:sp>
        <p:nvSpPr>
          <p:cNvPr id="3" name="Subtitle 2"/>
          <p:cNvSpPr>
            <a:spLocks noGrp="1"/>
          </p:cNvSpPr>
          <p:nvPr>
            <p:ph type="subTitle" idx="1" hasCustomPrompt="1"/>
          </p:nvPr>
        </p:nvSpPr>
        <p:spPr>
          <a:xfrm>
            <a:off x="724829" y="4629150"/>
            <a:ext cx="7212167" cy="239676"/>
          </a:xfrm>
        </p:spPr>
        <p:txBody>
          <a:bodyPr lIns="0" tIns="0" rIns="0" bIns="0">
            <a:noAutofit/>
          </a:bodyPr>
          <a:lstStyle>
            <a:lvl1pPr marL="0" indent="0" algn="l">
              <a:buNone/>
              <a:defRPr sz="1200" b="0" i="0" spc="600">
                <a:solidFill>
                  <a:schemeClr val="accent2"/>
                </a:solidFill>
                <a:latin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12" name="Content Placeholder 11"/>
          <p:cNvSpPr>
            <a:spLocks noGrp="1"/>
          </p:cNvSpPr>
          <p:nvPr>
            <p:ph sz="quarter" idx="12" hasCustomPrompt="1"/>
          </p:nvPr>
        </p:nvSpPr>
        <p:spPr>
          <a:xfrm>
            <a:off x="724829" y="1811937"/>
            <a:ext cx="3048000" cy="2362548"/>
          </a:xfrm>
        </p:spPr>
        <p:txBody>
          <a:bodyPr lIns="0" tIns="0" rIns="0" bIns="0">
            <a:normAutofit/>
          </a:bodyPr>
          <a:lstStyle>
            <a:lvl1pPr marL="0" indent="0">
              <a:buNone/>
              <a:defRPr sz="15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stStyle>
          <a:p>
            <a:pPr lvl="0"/>
            <a:r>
              <a:rPr lang="en-US" dirty="0"/>
              <a:t>You can edit this text here. Click here to edit this text.</a:t>
            </a:r>
            <a:endParaRPr lang="en-US" dirty="0"/>
          </a:p>
          <a:p>
            <a:pPr lvl="0"/>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dirty="0"/>
              <a:t>You can edit this text here. Click here to edit this text.</a:t>
            </a:r>
            <a:endParaRPr lang="en-US" dirty="0"/>
          </a:p>
          <a:p>
            <a:pPr lvl="0"/>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dirty="0"/>
              <a:t>You can edit this text here. Click here to edit this text.</a:t>
            </a:r>
            <a:endParaRPr lang="en-US" dirty="0"/>
          </a:p>
        </p:txBody>
      </p:sp>
      <p:sp>
        <p:nvSpPr>
          <p:cNvPr id="7" name="Rectangle 6"/>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1176A7-B091-469C-82C8-89C693043C4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tx1">
                    <a:lumMod val="65000"/>
                    <a:lumOff val="35000"/>
                  </a:schemeClr>
                </a:solidFill>
              </a:defRPr>
            </a:lvl1pPr>
          </a:lstStyle>
          <a:p>
            <a:r>
              <a:rPr lang="en-US"/>
              <a:t>Click to edit Master title style</a:t>
            </a:r>
            <a:endParaRPr lang="en-US"/>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tx1">
                    <a:lumMod val="65000"/>
                    <a:lumOff val="35000"/>
                  </a:schemeClr>
                </a:solidFill>
              </a:defRPr>
            </a:lvl1pPr>
          </a:lstStyle>
          <a:p>
            <a:pPr lvl="0"/>
            <a:r>
              <a:rPr lang="en-US"/>
              <a:t>Subtitle</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am 02">
    <p:spTree>
      <p:nvGrpSpPr>
        <p:cNvPr id="1" name=""/>
        <p:cNvGrpSpPr/>
        <p:nvPr/>
      </p:nvGrpSpPr>
      <p:grpSpPr>
        <a:xfrm>
          <a:off x="0" y="0"/>
          <a:ext cx="0" cy="0"/>
          <a:chOff x="0" y="0"/>
          <a:chExt cx="0" cy="0"/>
        </a:xfrm>
      </p:grpSpPr>
      <p:sp>
        <p:nvSpPr>
          <p:cNvPr id="2" name="Footer Placeholder 3"/>
          <p:cNvSpPr>
            <a:spLocks noGrp="1"/>
          </p:cNvSpPr>
          <p:nvPr>
            <p:ph type="ftr" sz="quarter" idx="11"/>
          </p:nvPr>
        </p:nvSpPr>
        <p:spPr>
          <a:xfrm rot="16200000">
            <a:off x="-1236593" y="2434793"/>
            <a:ext cx="2894846" cy="273915"/>
          </a:xfrm>
        </p:spPr>
        <p:txBody>
          <a:bodyPr/>
          <a:lstStyle>
            <a:lvl1pPr>
              <a:defRPr sz="1350" b="0">
                <a:solidFill>
                  <a:schemeClr val="bg1">
                    <a:lumMod val="65000"/>
                  </a:schemeClr>
                </a:solidFill>
              </a:defRPr>
            </a:lvl1pPr>
          </a:lstStyle>
          <a:p>
            <a:endParaRPr lang="en-US" dirty="0"/>
          </a:p>
        </p:txBody>
      </p:sp>
      <p:sp>
        <p:nvSpPr>
          <p:cNvPr id="139" name="Slide Number Placeholder 4"/>
          <p:cNvSpPr>
            <a:spLocks noGrp="1"/>
          </p:cNvSpPr>
          <p:nvPr>
            <p:ph type="sldNum" sz="quarter" idx="12"/>
          </p:nvPr>
        </p:nvSpPr>
        <p:spPr>
          <a:xfrm>
            <a:off x="73500" y="4540726"/>
            <a:ext cx="782814" cy="440349"/>
          </a:xfrm>
        </p:spPr>
        <p:txBody>
          <a:bodyPr/>
          <a:lstStyle>
            <a:lvl1pPr algn="ctr">
              <a:defRPr sz="2100">
                <a:solidFill>
                  <a:schemeClr val="accent1"/>
                </a:solidFill>
                <a:latin typeface="Segoe UI Black" panose="020B0A02040204020203" pitchFamily="34" charset="0"/>
                <a:ea typeface="Segoe UI Black" panose="020B0A02040204020203" pitchFamily="34" charset="0"/>
              </a:defRPr>
            </a:lvl1pPr>
          </a:lstStyle>
          <a:p>
            <a:fld id="{96E69268-9C8B-4EBF-A9EE-DC5DC2D48DC3}" type="slidenum">
              <a:rPr lang="en-US" smtClean="0"/>
            </a:fld>
            <a:endParaRPr lang="en-US" dirty="0"/>
          </a:p>
        </p:txBody>
      </p:sp>
      <p:grpSp>
        <p:nvGrpSpPr>
          <p:cNvPr id="141" name="Group 140"/>
          <p:cNvGrpSpPr/>
          <p:nvPr/>
        </p:nvGrpSpPr>
        <p:grpSpPr>
          <a:xfrm flipH="1">
            <a:off x="6932723" y="0"/>
            <a:ext cx="2234370" cy="5143500"/>
            <a:chOff x="-14748" y="0"/>
            <a:chExt cx="2978384" cy="6858000"/>
          </a:xfrm>
        </p:grpSpPr>
        <p:sp>
          <p:nvSpPr>
            <p:cNvPr id="143" name="Rectangle 142"/>
            <p:cNvSpPr/>
            <p:nvPr/>
          </p:nvSpPr>
          <p:spPr>
            <a:xfrm>
              <a:off x="-9031" y="0"/>
              <a:ext cx="2972667" cy="6858000"/>
            </a:xfrm>
            <a:prstGeom prst="rect">
              <a:avLst/>
            </a:prstGeom>
            <a:gradFill flip="none" rotWithShape="1">
              <a:gsLst>
                <a:gs pos="25000">
                  <a:srgbClr val="131849"/>
                </a:gs>
                <a:gs pos="100000">
                  <a:srgbClr val="131849"/>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44" name="Freeform: Shape 143"/>
            <p:cNvSpPr/>
            <p:nvPr/>
          </p:nvSpPr>
          <p:spPr>
            <a:xfrm flipH="1">
              <a:off x="2207788" y="5998214"/>
              <a:ext cx="741623" cy="856420"/>
            </a:xfrm>
            <a:custGeom>
              <a:avLst/>
              <a:gdLst>
                <a:gd name="connsiteX0" fmla="*/ 0 w 715953"/>
                <a:gd name="connsiteY0" fmla="*/ 620130 h 826777"/>
                <a:gd name="connsiteX1" fmla="*/ 357976 w 715953"/>
                <a:gd name="connsiteY1" fmla="*/ 826777 h 826777"/>
                <a:gd name="connsiteX2" fmla="*/ 715953 w 715953"/>
                <a:gd name="connsiteY2" fmla="*/ 620130 h 826777"/>
                <a:gd name="connsiteX3" fmla="*/ 715953 w 715953"/>
                <a:gd name="connsiteY3" fmla="*/ 206742 h 826777"/>
                <a:gd name="connsiteX4" fmla="*/ 357976 w 715953"/>
                <a:gd name="connsiteY4" fmla="*/ 0 h 826777"/>
                <a:gd name="connsiteX5" fmla="*/ 0 w 715953"/>
                <a:gd name="connsiteY5" fmla="*/ 206742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7"/>
                  </a:lnTo>
                  <a:lnTo>
                    <a:pt x="715953" y="620130"/>
                  </a:lnTo>
                  <a:lnTo>
                    <a:pt x="715953" y="206742"/>
                  </a:lnTo>
                  <a:lnTo>
                    <a:pt x="357976" y="0"/>
                  </a:lnTo>
                  <a:lnTo>
                    <a:pt x="0" y="206742"/>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47" name="Freeform: Shape 146"/>
            <p:cNvSpPr/>
            <p:nvPr/>
          </p:nvSpPr>
          <p:spPr>
            <a:xfrm flipH="1">
              <a:off x="2568887" y="6426423"/>
              <a:ext cx="9712" cy="428210"/>
            </a:xfrm>
            <a:custGeom>
              <a:avLst/>
              <a:gdLst>
                <a:gd name="connsiteX0" fmla="*/ 0 w 9376"/>
                <a:gd name="connsiteY0" fmla="*/ 0 h 413388"/>
                <a:gd name="connsiteX1" fmla="*/ 0 w 9376"/>
                <a:gd name="connsiteY1" fmla="*/ 413388 h 413388"/>
              </a:gdLst>
              <a:ahLst/>
              <a:cxnLst>
                <a:cxn ang="0">
                  <a:pos x="connsiteX0" y="connsiteY0"/>
                </a:cxn>
                <a:cxn ang="0">
                  <a:pos x="connsiteX1" y="connsiteY1"/>
                </a:cxn>
              </a:cxnLst>
              <a:rect l="l" t="t" r="r" b="b"/>
              <a:pathLst>
                <a:path w="9376" h="413388">
                  <a:moveTo>
                    <a:pt x="0" y="0"/>
                  </a:moveTo>
                  <a:lnTo>
                    <a:pt x="0" y="41338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48" name="Freeform: Shape 147"/>
            <p:cNvSpPr/>
            <p:nvPr/>
          </p:nvSpPr>
          <p:spPr>
            <a:xfrm flipH="1">
              <a:off x="2207788" y="6212367"/>
              <a:ext cx="370811" cy="214056"/>
            </a:xfrm>
            <a:custGeom>
              <a:avLst/>
              <a:gdLst>
                <a:gd name="connsiteX0" fmla="*/ 357977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7"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49" name="Freeform: Shape 148"/>
            <p:cNvSpPr/>
            <p:nvPr/>
          </p:nvSpPr>
          <p:spPr>
            <a:xfrm flipH="1">
              <a:off x="2578600" y="621236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0" name="Freeform: Shape 149"/>
            <p:cNvSpPr/>
            <p:nvPr/>
          </p:nvSpPr>
          <p:spPr>
            <a:xfrm flipH="1">
              <a:off x="2207788" y="5141793"/>
              <a:ext cx="741623" cy="856420"/>
            </a:xfrm>
            <a:custGeom>
              <a:avLst/>
              <a:gdLst>
                <a:gd name="connsiteX0" fmla="*/ 0 w 715953"/>
                <a:gd name="connsiteY0" fmla="*/ 620130 h 826777"/>
                <a:gd name="connsiteX1" fmla="*/ 357976 w 715953"/>
                <a:gd name="connsiteY1" fmla="*/ 826777 h 826777"/>
                <a:gd name="connsiteX2" fmla="*/ 715953 w 715953"/>
                <a:gd name="connsiteY2" fmla="*/ 620130 h 826777"/>
                <a:gd name="connsiteX3" fmla="*/ 715953 w 715953"/>
                <a:gd name="connsiteY3" fmla="*/ 206741 h 826777"/>
                <a:gd name="connsiteX4" fmla="*/ 357976 w 715953"/>
                <a:gd name="connsiteY4" fmla="*/ 0 h 826777"/>
                <a:gd name="connsiteX5" fmla="*/ 0 w 715953"/>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51" name="Freeform: Shape 150"/>
            <p:cNvSpPr/>
            <p:nvPr/>
          </p:nvSpPr>
          <p:spPr>
            <a:xfrm flipH="1">
              <a:off x="2568887" y="55700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2" name="Freeform: Shape 151"/>
            <p:cNvSpPr/>
            <p:nvPr/>
          </p:nvSpPr>
          <p:spPr>
            <a:xfrm flipH="1">
              <a:off x="2207788" y="5355947"/>
              <a:ext cx="370811" cy="214056"/>
            </a:xfrm>
            <a:custGeom>
              <a:avLst/>
              <a:gdLst>
                <a:gd name="connsiteX0" fmla="*/ 357977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7"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3" name="Freeform: Shape 152"/>
            <p:cNvSpPr/>
            <p:nvPr/>
          </p:nvSpPr>
          <p:spPr>
            <a:xfrm flipH="1">
              <a:off x="2578600" y="535594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4" name="Freeform: Shape 153"/>
            <p:cNvSpPr/>
            <p:nvPr/>
          </p:nvSpPr>
          <p:spPr>
            <a:xfrm flipH="1">
              <a:off x="2207788" y="4284692"/>
              <a:ext cx="741623" cy="856420"/>
            </a:xfrm>
            <a:custGeom>
              <a:avLst/>
              <a:gdLst>
                <a:gd name="connsiteX0" fmla="*/ 0 w 715953"/>
                <a:gd name="connsiteY0" fmla="*/ 620130 h 826777"/>
                <a:gd name="connsiteX1" fmla="*/ 357976 w 715953"/>
                <a:gd name="connsiteY1" fmla="*/ 826777 h 826777"/>
                <a:gd name="connsiteX2" fmla="*/ 715953 w 715953"/>
                <a:gd name="connsiteY2" fmla="*/ 620130 h 826777"/>
                <a:gd name="connsiteX3" fmla="*/ 715953 w 715953"/>
                <a:gd name="connsiteY3" fmla="*/ 206741 h 826777"/>
                <a:gd name="connsiteX4" fmla="*/ 357976 w 715953"/>
                <a:gd name="connsiteY4" fmla="*/ 0 h 826777"/>
                <a:gd name="connsiteX5" fmla="*/ 0 w 715953"/>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55" name="Freeform: Shape 154"/>
            <p:cNvSpPr/>
            <p:nvPr/>
          </p:nvSpPr>
          <p:spPr>
            <a:xfrm flipH="1">
              <a:off x="2568887" y="47129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6" name="Freeform: Shape 155"/>
            <p:cNvSpPr/>
            <p:nvPr/>
          </p:nvSpPr>
          <p:spPr>
            <a:xfrm flipH="1">
              <a:off x="2207788" y="4498846"/>
              <a:ext cx="370811" cy="214056"/>
            </a:xfrm>
            <a:custGeom>
              <a:avLst/>
              <a:gdLst>
                <a:gd name="connsiteX0" fmla="*/ 357977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7"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7" name="Freeform: Shape 156"/>
            <p:cNvSpPr/>
            <p:nvPr/>
          </p:nvSpPr>
          <p:spPr>
            <a:xfrm flipH="1">
              <a:off x="2578600" y="4498846"/>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58" name="Freeform: Shape 157"/>
            <p:cNvSpPr/>
            <p:nvPr/>
          </p:nvSpPr>
          <p:spPr>
            <a:xfrm flipH="1">
              <a:off x="2207788" y="3428369"/>
              <a:ext cx="741623" cy="856323"/>
            </a:xfrm>
            <a:custGeom>
              <a:avLst/>
              <a:gdLst>
                <a:gd name="connsiteX0" fmla="*/ 0 w 715953"/>
                <a:gd name="connsiteY0" fmla="*/ 620036 h 826683"/>
                <a:gd name="connsiteX1" fmla="*/ 357976 w 715953"/>
                <a:gd name="connsiteY1" fmla="*/ 826684 h 826683"/>
                <a:gd name="connsiteX2" fmla="*/ 715953 w 715953"/>
                <a:gd name="connsiteY2" fmla="*/ 620036 h 826683"/>
                <a:gd name="connsiteX3" fmla="*/ 715953 w 715953"/>
                <a:gd name="connsiteY3" fmla="*/ 206648 h 826683"/>
                <a:gd name="connsiteX4" fmla="*/ 357976 w 715953"/>
                <a:gd name="connsiteY4" fmla="*/ 0 h 826683"/>
                <a:gd name="connsiteX5" fmla="*/ 0 w 715953"/>
                <a:gd name="connsiteY5" fmla="*/ 206648 h 82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683">
                  <a:moveTo>
                    <a:pt x="0" y="620036"/>
                  </a:moveTo>
                  <a:lnTo>
                    <a:pt x="357976" y="826684"/>
                  </a:lnTo>
                  <a:lnTo>
                    <a:pt x="715953" y="620036"/>
                  </a:lnTo>
                  <a:lnTo>
                    <a:pt x="715953" y="206648"/>
                  </a:lnTo>
                  <a:lnTo>
                    <a:pt x="357976" y="0"/>
                  </a:lnTo>
                  <a:lnTo>
                    <a:pt x="0" y="206648"/>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59" name="Freeform: Shape 158"/>
            <p:cNvSpPr/>
            <p:nvPr/>
          </p:nvSpPr>
          <p:spPr>
            <a:xfrm flipH="1">
              <a:off x="2568887" y="3856482"/>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0" name="Freeform: Shape 159"/>
            <p:cNvSpPr/>
            <p:nvPr/>
          </p:nvSpPr>
          <p:spPr>
            <a:xfrm flipH="1">
              <a:off x="2207788" y="3642425"/>
              <a:ext cx="370811" cy="214056"/>
            </a:xfrm>
            <a:custGeom>
              <a:avLst/>
              <a:gdLst>
                <a:gd name="connsiteX0" fmla="*/ 357977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7"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1" name="Freeform: Shape 160"/>
            <p:cNvSpPr/>
            <p:nvPr/>
          </p:nvSpPr>
          <p:spPr>
            <a:xfrm flipH="1">
              <a:off x="2578600" y="3642425"/>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2" name="Freeform: Shape 161"/>
            <p:cNvSpPr/>
            <p:nvPr/>
          </p:nvSpPr>
          <p:spPr>
            <a:xfrm flipH="1">
              <a:off x="2207788" y="2572240"/>
              <a:ext cx="741623" cy="856420"/>
            </a:xfrm>
            <a:custGeom>
              <a:avLst/>
              <a:gdLst>
                <a:gd name="connsiteX0" fmla="*/ 0 w 715953"/>
                <a:gd name="connsiteY0" fmla="*/ 620036 h 826777"/>
                <a:gd name="connsiteX1" fmla="*/ 357976 w 715953"/>
                <a:gd name="connsiteY1" fmla="*/ 826777 h 826777"/>
                <a:gd name="connsiteX2" fmla="*/ 715953 w 715953"/>
                <a:gd name="connsiteY2" fmla="*/ 620036 h 826777"/>
                <a:gd name="connsiteX3" fmla="*/ 715953 w 715953"/>
                <a:gd name="connsiteY3" fmla="*/ 206647 h 826777"/>
                <a:gd name="connsiteX4" fmla="*/ 357976 w 715953"/>
                <a:gd name="connsiteY4" fmla="*/ 0 h 826777"/>
                <a:gd name="connsiteX5" fmla="*/ 0 w 715953"/>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036"/>
                  </a:moveTo>
                  <a:lnTo>
                    <a:pt x="357976" y="826777"/>
                  </a:lnTo>
                  <a:lnTo>
                    <a:pt x="715953" y="620036"/>
                  </a:lnTo>
                  <a:lnTo>
                    <a:pt x="715953"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63" name="Freeform: Shape 162"/>
            <p:cNvSpPr/>
            <p:nvPr/>
          </p:nvSpPr>
          <p:spPr>
            <a:xfrm flipH="1">
              <a:off x="2568887" y="3000451"/>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4" name="Freeform: Shape 163"/>
            <p:cNvSpPr/>
            <p:nvPr/>
          </p:nvSpPr>
          <p:spPr>
            <a:xfrm flipH="1">
              <a:off x="2207788" y="2786296"/>
              <a:ext cx="370811" cy="214153"/>
            </a:xfrm>
            <a:custGeom>
              <a:avLst/>
              <a:gdLst>
                <a:gd name="connsiteX0" fmla="*/ 357977 w 357976"/>
                <a:gd name="connsiteY0" fmla="*/ 0 h 206741"/>
                <a:gd name="connsiteX1" fmla="*/ 0 w 357976"/>
                <a:gd name="connsiteY1" fmla="*/ 206741 h 206741"/>
              </a:gdLst>
              <a:ahLst/>
              <a:cxnLst>
                <a:cxn ang="0">
                  <a:pos x="connsiteX0" y="connsiteY0"/>
                </a:cxn>
                <a:cxn ang="0">
                  <a:pos x="connsiteX1" y="connsiteY1"/>
                </a:cxn>
              </a:cxnLst>
              <a:rect l="l" t="t" r="r" b="b"/>
              <a:pathLst>
                <a:path w="357976" h="206741">
                  <a:moveTo>
                    <a:pt x="357977"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5" name="Freeform: Shape 164"/>
            <p:cNvSpPr/>
            <p:nvPr/>
          </p:nvSpPr>
          <p:spPr>
            <a:xfrm flipH="1">
              <a:off x="2578600" y="2786296"/>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6" name="Freeform: Shape 165"/>
            <p:cNvSpPr/>
            <p:nvPr/>
          </p:nvSpPr>
          <p:spPr>
            <a:xfrm flipH="1">
              <a:off x="2207788" y="1715819"/>
              <a:ext cx="741623" cy="856420"/>
            </a:xfrm>
            <a:custGeom>
              <a:avLst/>
              <a:gdLst>
                <a:gd name="connsiteX0" fmla="*/ 0 w 715953"/>
                <a:gd name="connsiteY0" fmla="*/ 620130 h 826777"/>
                <a:gd name="connsiteX1" fmla="*/ 357976 w 715953"/>
                <a:gd name="connsiteY1" fmla="*/ 826778 h 826777"/>
                <a:gd name="connsiteX2" fmla="*/ 715953 w 715953"/>
                <a:gd name="connsiteY2" fmla="*/ 620130 h 826777"/>
                <a:gd name="connsiteX3" fmla="*/ 715953 w 715953"/>
                <a:gd name="connsiteY3" fmla="*/ 206741 h 826777"/>
                <a:gd name="connsiteX4" fmla="*/ 357976 w 715953"/>
                <a:gd name="connsiteY4" fmla="*/ 0 h 826777"/>
                <a:gd name="connsiteX5" fmla="*/ 0 w 715953"/>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8"/>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67" name="Freeform: Shape 166"/>
            <p:cNvSpPr/>
            <p:nvPr/>
          </p:nvSpPr>
          <p:spPr>
            <a:xfrm flipH="1">
              <a:off x="2568887" y="21440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8" name="Freeform: Shape 167"/>
            <p:cNvSpPr/>
            <p:nvPr/>
          </p:nvSpPr>
          <p:spPr>
            <a:xfrm flipH="1">
              <a:off x="2207788" y="1929973"/>
              <a:ext cx="370811" cy="214056"/>
            </a:xfrm>
            <a:custGeom>
              <a:avLst/>
              <a:gdLst>
                <a:gd name="connsiteX0" fmla="*/ 357977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7"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69" name="Freeform: Shape 168"/>
            <p:cNvSpPr/>
            <p:nvPr/>
          </p:nvSpPr>
          <p:spPr>
            <a:xfrm flipH="1">
              <a:off x="2578600" y="1929973"/>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0" name="Freeform: Shape 169"/>
            <p:cNvSpPr/>
            <p:nvPr/>
          </p:nvSpPr>
          <p:spPr>
            <a:xfrm flipH="1">
              <a:off x="2207788" y="858719"/>
              <a:ext cx="741623" cy="856420"/>
            </a:xfrm>
            <a:custGeom>
              <a:avLst/>
              <a:gdLst>
                <a:gd name="connsiteX0" fmla="*/ 0 w 715953"/>
                <a:gd name="connsiteY0" fmla="*/ 620036 h 826777"/>
                <a:gd name="connsiteX1" fmla="*/ 357976 w 715953"/>
                <a:gd name="connsiteY1" fmla="*/ 826777 h 826777"/>
                <a:gd name="connsiteX2" fmla="*/ 715953 w 715953"/>
                <a:gd name="connsiteY2" fmla="*/ 620036 h 826777"/>
                <a:gd name="connsiteX3" fmla="*/ 715953 w 715953"/>
                <a:gd name="connsiteY3" fmla="*/ 206647 h 826777"/>
                <a:gd name="connsiteX4" fmla="*/ 357976 w 715953"/>
                <a:gd name="connsiteY4" fmla="*/ 0 h 826777"/>
                <a:gd name="connsiteX5" fmla="*/ 0 w 715953"/>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036"/>
                  </a:moveTo>
                  <a:lnTo>
                    <a:pt x="357976" y="826777"/>
                  </a:lnTo>
                  <a:lnTo>
                    <a:pt x="715953" y="620036"/>
                  </a:lnTo>
                  <a:lnTo>
                    <a:pt x="715953"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71" name="Freeform: Shape 170"/>
            <p:cNvSpPr/>
            <p:nvPr/>
          </p:nvSpPr>
          <p:spPr>
            <a:xfrm flipH="1">
              <a:off x="2568887" y="12869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2" name="Freeform: Shape 171"/>
            <p:cNvSpPr/>
            <p:nvPr/>
          </p:nvSpPr>
          <p:spPr>
            <a:xfrm flipH="1">
              <a:off x="2207788" y="1072775"/>
              <a:ext cx="370811" cy="214153"/>
            </a:xfrm>
            <a:custGeom>
              <a:avLst/>
              <a:gdLst>
                <a:gd name="connsiteX0" fmla="*/ 357977 w 357976"/>
                <a:gd name="connsiteY0" fmla="*/ 0 h 206741"/>
                <a:gd name="connsiteX1" fmla="*/ 0 w 357976"/>
                <a:gd name="connsiteY1" fmla="*/ 206741 h 206741"/>
              </a:gdLst>
              <a:ahLst/>
              <a:cxnLst>
                <a:cxn ang="0">
                  <a:pos x="connsiteX0" y="connsiteY0"/>
                </a:cxn>
                <a:cxn ang="0">
                  <a:pos x="connsiteX1" y="connsiteY1"/>
                </a:cxn>
              </a:cxnLst>
              <a:rect l="l" t="t" r="r" b="b"/>
              <a:pathLst>
                <a:path w="357976" h="206741">
                  <a:moveTo>
                    <a:pt x="357977"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3" name="Freeform: Shape 172"/>
            <p:cNvSpPr/>
            <p:nvPr/>
          </p:nvSpPr>
          <p:spPr>
            <a:xfrm flipH="1">
              <a:off x="2578600" y="1072775"/>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4" name="Freeform: Shape 173"/>
            <p:cNvSpPr/>
            <p:nvPr/>
          </p:nvSpPr>
          <p:spPr>
            <a:xfrm flipH="1">
              <a:off x="2207788" y="2298"/>
              <a:ext cx="741623" cy="856420"/>
            </a:xfrm>
            <a:custGeom>
              <a:avLst/>
              <a:gdLst>
                <a:gd name="connsiteX0" fmla="*/ 0 w 715953"/>
                <a:gd name="connsiteY0" fmla="*/ 620130 h 826777"/>
                <a:gd name="connsiteX1" fmla="*/ 357976 w 715953"/>
                <a:gd name="connsiteY1" fmla="*/ 826777 h 826777"/>
                <a:gd name="connsiteX2" fmla="*/ 715953 w 715953"/>
                <a:gd name="connsiteY2" fmla="*/ 620130 h 826777"/>
                <a:gd name="connsiteX3" fmla="*/ 715953 w 715953"/>
                <a:gd name="connsiteY3" fmla="*/ 206741 h 826777"/>
                <a:gd name="connsiteX4" fmla="*/ 357976 w 715953"/>
                <a:gd name="connsiteY4" fmla="*/ 0 h 826777"/>
                <a:gd name="connsiteX5" fmla="*/ 0 w 715953"/>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3"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75" name="Freeform: Shape 174"/>
            <p:cNvSpPr/>
            <p:nvPr/>
          </p:nvSpPr>
          <p:spPr>
            <a:xfrm flipH="1">
              <a:off x="2568887" y="43050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6" name="Freeform: Shape 175"/>
            <p:cNvSpPr/>
            <p:nvPr/>
          </p:nvSpPr>
          <p:spPr>
            <a:xfrm flipH="1">
              <a:off x="2207788" y="216451"/>
              <a:ext cx="370811" cy="214056"/>
            </a:xfrm>
            <a:custGeom>
              <a:avLst/>
              <a:gdLst>
                <a:gd name="connsiteX0" fmla="*/ 357977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7"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7" name="Freeform: Shape 176"/>
            <p:cNvSpPr/>
            <p:nvPr/>
          </p:nvSpPr>
          <p:spPr>
            <a:xfrm flipH="1">
              <a:off x="2578600" y="216451"/>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78" name="Freeform: Shape 177"/>
            <p:cNvSpPr/>
            <p:nvPr/>
          </p:nvSpPr>
          <p:spPr>
            <a:xfrm flipH="1">
              <a:off x="1466068" y="5998214"/>
              <a:ext cx="741719" cy="856420"/>
            </a:xfrm>
            <a:custGeom>
              <a:avLst/>
              <a:gdLst>
                <a:gd name="connsiteX0" fmla="*/ 0 w 716046"/>
                <a:gd name="connsiteY0" fmla="*/ 620130 h 826777"/>
                <a:gd name="connsiteX1" fmla="*/ 357976 w 716046"/>
                <a:gd name="connsiteY1" fmla="*/ 826777 h 826777"/>
                <a:gd name="connsiteX2" fmla="*/ 716047 w 716046"/>
                <a:gd name="connsiteY2" fmla="*/ 620130 h 826777"/>
                <a:gd name="connsiteX3" fmla="*/ 716047 w 716046"/>
                <a:gd name="connsiteY3" fmla="*/ 206742 h 826777"/>
                <a:gd name="connsiteX4" fmla="*/ 357976 w 716046"/>
                <a:gd name="connsiteY4" fmla="*/ 0 h 826777"/>
                <a:gd name="connsiteX5" fmla="*/ 0 w 716046"/>
                <a:gd name="connsiteY5" fmla="*/ 206742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7"/>
                  </a:lnTo>
                  <a:lnTo>
                    <a:pt x="716047" y="620130"/>
                  </a:lnTo>
                  <a:lnTo>
                    <a:pt x="716047" y="206742"/>
                  </a:lnTo>
                  <a:lnTo>
                    <a:pt x="357976" y="0"/>
                  </a:lnTo>
                  <a:lnTo>
                    <a:pt x="0" y="206742"/>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79" name="Freeform: Shape 178"/>
            <p:cNvSpPr/>
            <p:nvPr/>
          </p:nvSpPr>
          <p:spPr>
            <a:xfrm flipH="1">
              <a:off x="1827265" y="6426423"/>
              <a:ext cx="9712" cy="428210"/>
            </a:xfrm>
            <a:custGeom>
              <a:avLst/>
              <a:gdLst>
                <a:gd name="connsiteX0" fmla="*/ 0 w 9376"/>
                <a:gd name="connsiteY0" fmla="*/ 0 h 413388"/>
                <a:gd name="connsiteX1" fmla="*/ 0 w 9376"/>
                <a:gd name="connsiteY1" fmla="*/ 413388 h 413388"/>
              </a:gdLst>
              <a:ahLst/>
              <a:cxnLst>
                <a:cxn ang="0">
                  <a:pos x="connsiteX0" y="connsiteY0"/>
                </a:cxn>
                <a:cxn ang="0">
                  <a:pos x="connsiteX1" y="connsiteY1"/>
                </a:cxn>
              </a:cxnLst>
              <a:rect l="l" t="t" r="r" b="b"/>
              <a:pathLst>
                <a:path w="9376" h="413388">
                  <a:moveTo>
                    <a:pt x="0" y="0"/>
                  </a:moveTo>
                  <a:lnTo>
                    <a:pt x="0" y="41338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0" name="Freeform: Shape 179"/>
            <p:cNvSpPr/>
            <p:nvPr/>
          </p:nvSpPr>
          <p:spPr>
            <a:xfrm flipH="1">
              <a:off x="1466069" y="6212367"/>
              <a:ext cx="370908" cy="214056"/>
            </a:xfrm>
            <a:custGeom>
              <a:avLst/>
              <a:gdLst>
                <a:gd name="connsiteX0" fmla="*/ 358070 w 358070"/>
                <a:gd name="connsiteY0" fmla="*/ 0 h 206647"/>
                <a:gd name="connsiteX1" fmla="*/ 0 w 358070"/>
                <a:gd name="connsiteY1" fmla="*/ 206648 h 206647"/>
              </a:gdLst>
              <a:ahLst/>
              <a:cxnLst>
                <a:cxn ang="0">
                  <a:pos x="connsiteX0" y="connsiteY0"/>
                </a:cxn>
                <a:cxn ang="0">
                  <a:pos x="connsiteX1" y="connsiteY1"/>
                </a:cxn>
              </a:cxnLst>
              <a:rect l="l" t="t" r="r" b="b"/>
              <a:pathLst>
                <a:path w="358070" h="206647">
                  <a:moveTo>
                    <a:pt x="358070"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1" name="Freeform: Shape 180"/>
            <p:cNvSpPr/>
            <p:nvPr/>
          </p:nvSpPr>
          <p:spPr>
            <a:xfrm flipH="1">
              <a:off x="1836978" y="621236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2" name="Freeform: Shape 181"/>
            <p:cNvSpPr/>
            <p:nvPr/>
          </p:nvSpPr>
          <p:spPr>
            <a:xfrm flipH="1">
              <a:off x="1466068" y="5141793"/>
              <a:ext cx="741719" cy="856420"/>
            </a:xfrm>
            <a:custGeom>
              <a:avLst/>
              <a:gdLst>
                <a:gd name="connsiteX0" fmla="*/ 0 w 716046"/>
                <a:gd name="connsiteY0" fmla="*/ 620130 h 826777"/>
                <a:gd name="connsiteX1" fmla="*/ 357976 w 716046"/>
                <a:gd name="connsiteY1" fmla="*/ 826777 h 826777"/>
                <a:gd name="connsiteX2" fmla="*/ 716047 w 716046"/>
                <a:gd name="connsiteY2" fmla="*/ 620130 h 826777"/>
                <a:gd name="connsiteX3" fmla="*/ 716047 w 716046"/>
                <a:gd name="connsiteY3" fmla="*/ 206741 h 826777"/>
                <a:gd name="connsiteX4" fmla="*/ 357976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7"/>
                  </a:lnTo>
                  <a:lnTo>
                    <a:pt x="716047" y="620130"/>
                  </a:lnTo>
                  <a:lnTo>
                    <a:pt x="716047"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83" name="Freeform: Shape 182"/>
            <p:cNvSpPr/>
            <p:nvPr/>
          </p:nvSpPr>
          <p:spPr>
            <a:xfrm flipH="1">
              <a:off x="1827265" y="55700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4" name="Freeform: Shape 183"/>
            <p:cNvSpPr/>
            <p:nvPr/>
          </p:nvSpPr>
          <p:spPr>
            <a:xfrm flipH="1">
              <a:off x="1466069" y="5355947"/>
              <a:ext cx="370908" cy="214056"/>
            </a:xfrm>
            <a:custGeom>
              <a:avLst/>
              <a:gdLst>
                <a:gd name="connsiteX0" fmla="*/ 358070 w 358070"/>
                <a:gd name="connsiteY0" fmla="*/ 0 h 206647"/>
                <a:gd name="connsiteX1" fmla="*/ 0 w 358070"/>
                <a:gd name="connsiteY1" fmla="*/ 206648 h 206647"/>
              </a:gdLst>
              <a:ahLst/>
              <a:cxnLst>
                <a:cxn ang="0">
                  <a:pos x="connsiteX0" y="connsiteY0"/>
                </a:cxn>
                <a:cxn ang="0">
                  <a:pos x="connsiteX1" y="connsiteY1"/>
                </a:cxn>
              </a:cxnLst>
              <a:rect l="l" t="t" r="r" b="b"/>
              <a:pathLst>
                <a:path w="358070" h="206647">
                  <a:moveTo>
                    <a:pt x="358070"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5" name="Freeform: Shape 184"/>
            <p:cNvSpPr/>
            <p:nvPr/>
          </p:nvSpPr>
          <p:spPr>
            <a:xfrm flipH="1">
              <a:off x="1836978" y="535594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6" name="Freeform: Shape 185"/>
            <p:cNvSpPr/>
            <p:nvPr/>
          </p:nvSpPr>
          <p:spPr>
            <a:xfrm flipH="1">
              <a:off x="1466068" y="4284692"/>
              <a:ext cx="741719" cy="856420"/>
            </a:xfrm>
            <a:custGeom>
              <a:avLst/>
              <a:gdLst>
                <a:gd name="connsiteX0" fmla="*/ 0 w 716046"/>
                <a:gd name="connsiteY0" fmla="*/ 620130 h 826777"/>
                <a:gd name="connsiteX1" fmla="*/ 357976 w 716046"/>
                <a:gd name="connsiteY1" fmla="*/ 826777 h 826777"/>
                <a:gd name="connsiteX2" fmla="*/ 716047 w 716046"/>
                <a:gd name="connsiteY2" fmla="*/ 620130 h 826777"/>
                <a:gd name="connsiteX3" fmla="*/ 716047 w 716046"/>
                <a:gd name="connsiteY3" fmla="*/ 206741 h 826777"/>
                <a:gd name="connsiteX4" fmla="*/ 357976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7"/>
                  </a:lnTo>
                  <a:lnTo>
                    <a:pt x="716047" y="620130"/>
                  </a:lnTo>
                  <a:lnTo>
                    <a:pt x="716047"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87" name="Freeform: Shape 186"/>
            <p:cNvSpPr/>
            <p:nvPr/>
          </p:nvSpPr>
          <p:spPr>
            <a:xfrm flipH="1">
              <a:off x="1827265" y="47129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8" name="Freeform: Shape 187"/>
            <p:cNvSpPr/>
            <p:nvPr/>
          </p:nvSpPr>
          <p:spPr>
            <a:xfrm flipH="1">
              <a:off x="1466069" y="4498846"/>
              <a:ext cx="370908" cy="214056"/>
            </a:xfrm>
            <a:custGeom>
              <a:avLst/>
              <a:gdLst>
                <a:gd name="connsiteX0" fmla="*/ 358070 w 358070"/>
                <a:gd name="connsiteY0" fmla="*/ 0 h 206647"/>
                <a:gd name="connsiteX1" fmla="*/ 0 w 358070"/>
                <a:gd name="connsiteY1" fmla="*/ 206648 h 206647"/>
              </a:gdLst>
              <a:ahLst/>
              <a:cxnLst>
                <a:cxn ang="0">
                  <a:pos x="connsiteX0" y="connsiteY0"/>
                </a:cxn>
                <a:cxn ang="0">
                  <a:pos x="connsiteX1" y="connsiteY1"/>
                </a:cxn>
              </a:cxnLst>
              <a:rect l="l" t="t" r="r" b="b"/>
              <a:pathLst>
                <a:path w="358070" h="206647">
                  <a:moveTo>
                    <a:pt x="358070"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89" name="Freeform: Shape 188"/>
            <p:cNvSpPr/>
            <p:nvPr/>
          </p:nvSpPr>
          <p:spPr>
            <a:xfrm flipH="1">
              <a:off x="1836978" y="4498846"/>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0" name="Freeform: Shape 189"/>
            <p:cNvSpPr/>
            <p:nvPr/>
          </p:nvSpPr>
          <p:spPr>
            <a:xfrm flipH="1">
              <a:off x="1466068" y="3428369"/>
              <a:ext cx="741719" cy="856323"/>
            </a:xfrm>
            <a:custGeom>
              <a:avLst/>
              <a:gdLst>
                <a:gd name="connsiteX0" fmla="*/ 0 w 716046"/>
                <a:gd name="connsiteY0" fmla="*/ 620036 h 826683"/>
                <a:gd name="connsiteX1" fmla="*/ 357976 w 716046"/>
                <a:gd name="connsiteY1" fmla="*/ 826684 h 826683"/>
                <a:gd name="connsiteX2" fmla="*/ 716047 w 716046"/>
                <a:gd name="connsiteY2" fmla="*/ 620036 h 826683"/>
                <a:gd name="connsiteX3" fmla="*/ 716047 w 716046"/>
                <a:gd name="connsiteY3" fmla="*/ 206648 h 826683"/>
                <a:gd name="connsiteX4" fmla="*/ 357976 w 716046"/>
                <a:gd name="connsiteY4" fmla="*/ 0 h 826683"/>
                <a:gd name="connsiteX5" fmla="*/ 0 w 716046"/>
                <a:gd name="connsiteY5" fmla="*/ 206648 h 82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683">
                  <a:moveTo>
                    <a:pt x="0" y="620036"/>
                  </a:moveTo>
                  <a:lnTo>
                    <a:pt x="357976" y="826684"/>
                  </a:lnTo>
                  <a:lnTo>
                    <a:pt x="716047" y="620036"/>
                  </a:lnTo>
                  <a:lnTo>
                    <a:pt x="716047" y="206648"/>
                  </a:lnTo>
                  <a:lnTo>
                    <a:pt x="357976" y="0"/>
                  </a:lnTo>
                  <a:lnTo>
                    <a:pt x="0" y="206648"/>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91" name="Freeform: Shape 190"/>
            <p:cNvSpPr/>
            <p:nvPr/>
          </p:nvSpPr>
          <p:spPr>
            <a:xfrm flipH="1">
              <a:off x="1827265" y="3856482"/>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2" name="Freeform: Shape 191"/>
            <p:cNvSpPr/>
            <p:nvPr/>
          </p:nvSpPr>
          <p:spPr>
            <a:xfrm flipH="1">
              <a:off x="1466069" y="3642425"/>
              <a:ext cx="370908" cy="214056"/>
            </a:xfrm>
            <a:custGeom>
              <a:avLst/>
              <a:gdLst>
                <a:gd name="connsiteX0" fmla="*/ 358070 w 358070"/>
                <a:gd name="connsiteY0" fmla="*/ 0 h 206647"/>
                <a:gd name="connsiteX1" fmla="*/ 0 w 358070"/>
                <a:gd name="connsiteY1" fmla="*/ 206647 h 206647"/>
              </a:gdLst>
              <a:ahLst/>
              <a:cxnLst>
                <a:cxn ang="0">
                  <a:pos x="connsiteX0" y="connsiteY0"/>
                </a:cxn>
                <a:cxn ang="0">
                  <a:pos x="connsiteX1" y="connsiteY1"/>
                </a:cxn>
              </a:cxnLst>
              <a:rect l="l" t="t" r="r" b="b"/>
              <a:pathLst>
                <a:path w="358070" h="206647">
                  <a:moveTo>
                    <a:pt x="358070"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3" name="Freeform: Shape 192"/>
            <p:cNvSpPr/>
            <p:nvPr/>
          </p:nvSpPr>
          <p:spPr>
            <a:xfrm flipH="1">
              <a:off x="1836978" y="3642425"/>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4" name="Freeform: Shape 193"/>
            <p:cNvSpPr/>
            <p:nvPr/>
          </p:nvSpPr>
          <p:spPr>
            <a:xfrm flipH="1">
              <a:off x="1466068" y="2572240"/>
              <a:ext cx="741719" cy="856420"/>
            </a:xfrm>
            <a:custGeom>
              <a:avLst/>
              <a:gdLst>
                <a:gd name="connsiteX0" fmla="*/ 0 w 716046"/>
                <a:gd name="connsiteY0" fmla="*/ 620036 h 826777"/>
                <a:gd name="connsiteX1" fmla="*/ 357976 w 716046"/>
                <a:gd name="connsiteY1" fmla="*/ 826777 h 826777"/>
                <a:gd name="connsiteX2" fmla="*/ 716047 w 716046"/>
                <a:gd name="connsiteY2" fmla="*/ 620036 h 826777"/>
                <a:gd name="connsiteX3" fmla="*/ 716047 w 716046"/>
                <a:gd name="connsiteY3" fmla="*/ 206647 h 826777"/>
                <a:gd name="connsiteX4" fmla="*/ 357976 w 716046"/>
                <a:gd name="connsiteY4" fmla="*/ 0 h 826777"/>
                <a:gd name="connsiteX5" fmla="*/ 0 w 716046"/>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036"/>
                  </a:moveTo>
                  <a:lnTo>
                    <a:pt x="357976" y="826777"/>
                  </a:lnTo>
                  <a:lnTo>
                    <a:pt x="716047" y="620036"/>
                  </a:lnTo>
                  <a:lnTo>
                    <a:pt x="716047"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95" name="Freeform: Shape 194"/>
            <p:cNvSpPr/>
            <p:nvPr/>
          </p:nvSpPr>
          <p:spPr>
            <a:xfrm flipH="1">
              <a:off x="1827265" y="3000451"/>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6" name="Freeform: Shape 195"/>
            <p:cNvSpPr/>
            <p:nvPr/>
          </p:nvSpPr>
          <p:spPr>
            <a:xfrm flipH="1">
              <a:off x="1466069" y="2786296"/>
              <a:ext cx="370908" cy="214153"/>
            </a:xfrm>
            <a:custGeom>
              <a:avLst/>
              <a:gdLst>
                <a:gd name="connsiteX0" fmla="*/ 358070 w 358070"/>
                <a:gd name="connsiteY0" fmla="*/ 0 h 206741"/>
                <a:gd name="connsiteX1" fmla="*/ 0 w 358070"/>
                <a:gd name="connsiteY1" fmla="*/ 206741 h 206741"/>
              </a:gdLst>
              <a:ahLst/>
              <a:cxnLst>
                <a:cxn ang="0">
                  <a:pos x="connsiteX0" y="connsiteY0"/>
                </a:cxn>
                <a:cxn ang="0">
                  <a:pos x="connsiteX1" y="connsiteY1"/>
                </a:cxn>
              </a:cxnLst>
              <a:rect l="l" t="t" r="r" b="b"/>
              <a:pathLst>
                <a:path w="358070" h="206741">
                  <a:moveTo>
                    <a:pt x="358070"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7" name="Freeform: Shape 196"/>
            <p:cNvSpPr/>
            <p:nvPr/>
          </p:nvSpPr>
          <p:spPr>
            <a:xfrm flipH="1">
              <a:off x="1836978" y="2786296"/>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198" name="Freeform: Shape 197"/>
            <p:cNvSpPr/>
            <p:nvPr/>
          </p:nvSpPr>
          <p:spPr>
            <a:xfrm flipH="1">
              <a:off x="1466068" y="1715819"/>
              <a:ext cx="741719" cy="856420"/>
            </a:xfrm>
            <a:custGeom>
              <a:avLst/>
              <a:gdLst>
                <a:gd name="connsiteX0" fmla="*/ 0 w 716046"/>
                <a:gd name="connsiteY0" fmla="*/ 620130 h 826777"/>
                <a:gd name="connsiteX1" fmla="*/ 357976 w 716046"/>
                <a:gd name="connsiteY1" fmla="*/ 826778 h 826777"/>
                <a:gd name="connsiteX2" fmla="*/ 716047 w 716046"/>
                <a:gd name="connsiteY2" fmla="*/ 620130 h 826777"/>
                <a:gd name="connsiteX3" fmla="*/ 716047 w 716046"/>
                <a:gd name="connsiteY3" fmla="*/ 206741 h 826777"/>
                <a:gd name="connsiteX4" fmla="*/ 357976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8"/>
                  </a:lnTo>
                  <a:lnTo>
                    <a:pt x="716047" y="620130"/>
                  </a:lnTo>
                  <a:lnTo>
                    <a:pt x="716047"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199" name="Freeform: Shape 198"/>
            <p:cNvSpPr/>
            <p:nvPr/>
          </p:nvSpPr>
          <p:spPr>
            <a:xfrm flipH="1">
              <a:off x="1827265" y="21440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0" name="Freeform: Shape 199"/>
            <p:cNvSpPr/>
            <p:nvPr/>
          </p:nvSpPr>
          <p:spPr>
            <a:xfrm flipH="1">
              <a:off x="1466069" y="1929973"/>
              <a:ext cx="370908" cy="214056"/>
            </a:xfrm>
            <a:custGeom>
              <a:avLst/>
              <a:gdLst>
                <a:gd name="connsiteX0" fmla="*/ 358070 w 358070"/>
                <a:gd name="connsiteY0" fmla="*/ 0 h 206647"/>
                <a:gd name="connsiteX1" fmla="*/ 0 w 358070"/>
                <a:gd name="connsiteY1" fmla="*/ 206647 h 206647"/>
              </a:gdLst>
              <a:ahLst/>
              <a:cxnLst>
                <a:cxn ang="0">
                  <a:pos x="connsiteX0" y="connsiteY0"/>
                </a:cxn>
                <a:cxn ang="0">
                  <a:pos x="connsiteX1" y="connsiteY1"/>
                </a:cxn>
              </a:cxnLst>
              <a:rect l="l" t="t" r="r" b="b"/>
              <a:pathLst>
                <a:path w="358070" h="206647">
                  <a:moveTo>
                    <a:pt x="358070"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1" name="Freeform: Shape 200"/>
            <p:cNvSpPr/>
            <p:nvPr/>
          </p:nvSpPr>
          <p:spPr>
            <a:xfrm flipH="1">
              <a:off x="1836978" y="1929973"/>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2" name="Freeform: Shape 201"/>
            <p:cNvSpPr/>
            <p:nvPr/>
          </p:nvSpPr>
          <p:spPr>
            <a:xfrm flipH="1">
              <a:off x="1466068" y="858719"/>
              <a:ext cx="741719" cy="856420"/>
            </a:xfrm>
            <a:custGeom>
              <a:avLst/>
              <a:gdLst>
                <a:gd name="connsiteX0" fmla="*/ 0 w 716046"/>
                <a:gd name="connsiteY0" fmla="*/ 620036 h 826777"/>
                <a:gd name="connsiteX1" fmla="*/ 357976 w 716046"/>
                <a:gd name="connsiteY1" fmla="*/ 826777 h 826777"/>
                <a:gd name="connsiteX2" fmla="*/ 716047 w 716046"/>
                <a:gd name="connsiteY2" fmla="*/ 620036 h 826777"/>
                <a:gd name="connsiteX3" fmla="*/ 716047 w 716046"/>
                <a:gd name="connsiteY3" fmla="*/ 206647 h 826777"/>
                <a:gd name="connsiteX4" fmla="*/ 357976 w 716046"/>
                <a:gd name="connsiteY4" fmla="*/ 0 h 826777"/>
                <a:gd name="connsiteX5" fmla="*/ 0 w 716046"/>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036"/>
                  </a:moveTo>
                  <a:lnTo>
                    <a:pt x="357976" y="826777"/>
                  </a:lnTo>
                  <a:lnTo>
                    <a:pt x="716047" y="620036"/>
                  </a:lnTo>
                  <a:lnTo>
                    <a:pt x="716047"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03" name="Freeform: Shape 202"/>
            <p:cNvSpPr/>
            <p:nvPr/>
          </p:nvSpPr>
          <p:spPr>
            <a:xfrm flipH="1">
              <a:off x="1827265" y="12869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4" name="Freeform: Shape 203"/>
            <p:cNvSpPr/>
            <p:nvPr/>
          </p:nvSpPr>
          <p:spPr>
            <a:xfrm flipH="1">
              <a:off x="1466069" y="1072775"/>
              <a:ext cx="370908" cy="214153"/>
            </a:xfrm>
            <a:custGeom>
              <a:avLst/>
              <a:gdLst>
                <a:gd name="connsiteX0" fmla="*/ 358070 w 358070"/>
                <a:gd name="connsiteY0" fmla="*/ 0 h 206741"/>
                <a:gd name="connsiteX1" fmla="*/ 0 w 358070"/>
                <a:gd name="connsiteY1" fmla="*/ 206741 h 206741"/>
              </a:gdLst>
              <a:ahLst/>
              <a:cxnLst>
                <a:cxn ang="0">
                  <a:pos x="connsiteX0" y="connsiteY0"/>
                </a:cxn>
                <a:cxn ang="0">
                  <a:pos x="connsiteX1" y="connsiteY1"/>
                </a:cxn>
              </a:cxnLst>
              <a:rect l="l" t="t" r="r" b="b"/>
              <a:pathLst>
                <a:path w="358070" h="206741">
                  <a:moveTo>
                    <a:pt x="358070"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5" name="Freeform: Shape 204"/>
            <p:cNvSpPr/>
            <p:nvPr/>
          </p:nvSpPr>
          <p:spPr>
            <a:xfrm flipH="1">
              <a:off x="1836978" y="1072775"/>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6" name="Freeform: Shape 205"/>
            <p:cNvSpPr/>
            <p:nvPr/>
          </p:nvSpPr>
          <p:spPr>
            <a:xfrm flipH="1">
              <a:off x="1466068" y="2298"/>
              <a:ext cx="741719" cy="856420"/>
            </a:xfrm>
            <a:custGeom>
              <a:avLst/>
              <a:gdLst>
                <a:gd name="connsiteX0" fmla="*/ 0 w 716046"/>
                <a:gd name="connsiteY0" fmla="*/ 620130 h 826777"/>
                <a:gd name="connsiteX1" fmla="*/ 357976 w 716046"/>
                <a:gd name="connsiteY1" fmla="*/ 826777 h 826777"/>
                <a:gd name="connsiteX2" fmla="*/ 716047 w 716046"/>
                <a:gd name="connsiteY2" fmla="*/ 620130 h 826777"/>
                <a:gd name="connsiteX3" fmla="*/ 716047 w 716046"/>
                <a:gd name="connsiteY3" fmla="*/ 206741 h 826777"/>
                <a:gd name="connsiteX4" fmla="*/ 357976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7976" y="826777"/>
                  </a:lnTo>
                  <a:lnTo>
                    <a:pt x="716047" y="620130"/>
                  </a:lnTo>
                  <a:lnTo>
                    <a:pt x="716047"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07" name="Freeform: Shape 206"/>
            <p:cNvSpPr/>
            <p:nvPr/>
          </p:nvSpPr>
          <p:spPr>
            <a:xfrm flipH="1">
              <a:off x="1827265" y="43050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8" name="Freeform: Shape 207"/>
            <p:cNvSpPr/>
            <p:nvPr/>
          </p:nvSpPr>
          <p:spPr>
            <a:xfrm flipH="1">
              <a:off x="1466069" y="216451"/>
              <a:ext cx="370908" cy="214056"/>
            </a:xfrm>
            <a:custGeom>
              <a:avLst/>
              <a:gdLst>
                <a:gd name="connsiteX0" fmla="*/ 358070 w 358070"/>
                <a:gd name="connsiteY0" fmla="*/ 0 h 206647"/>
                <a:gd name="connsiteX1" fmla="*/ 0 w 358070"/>
                <a:gd name="connsiteY1" fmla="*/ 206647 h 206647"/>
              </a:gdLst>
              <a:ahLst/>
              <a:cxnLst>
                <a:cxn ang="0">
                  <a:pos x="connsiteX0" y="connsiteY0"/>
                </a:cxn>
                <a:cxn ang="0">
                  <a:pos x="connsiteX1" y="connsiteY1"/>
                </a:cxn>
              </a:cxnLst>
              <a:rect l="l" t="t" r="r" b="b"/>
              <a:pathLst>
                <a:path w="358070" h="206647">
                  <a:moveTo>
                    <a:pt x="358070"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09" name="Freeform: Shape 208"/>
            <p:cNvSpPr/>
            <p:nvPr/>
          </p:nvSpPr>
          <p:spPr>
            <a:xfrm flipH="1">
              <a:off x="1836978" y="216451"/>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0" name="Freeform: Shape 209"/>
            <p:cNvSpPr/>
            <p:nvPr/>
          </p:nvSpPr>
          <p:spPr>
            <a:xfrm flipH="1">
              <a:off x="726972" y="5998214"/>
              <a:ext cx="741622" cy="856420"/>
            </a:xfrm>
            <a:custGeom>
              <a:avLst/>
              <a:gdLst>
                <a:gd name="connsiteX0" fmla="*/ 0 w 715952"/>
                <a:gd name="connsiteY0" fmla="*/ 620130 h 826777"/>
                <a:gd name="connsiteX1" fmla="*/ 357976 w 715952"/>
                <a:gd name="connsiteY1" fmla="*/ 826777 h 826777"/>
                <a:gd name="connsiteX2" fmla="*/ 715953 w 715952"/>
                <a:gd name="connsiteY2" fmla="*/ 620130 h 826777"/>
                <a:gd name="connsiteX3" fmla="*/ 715953 w 715952"/>
                <a:gd name="connsiteY3" fmla="*/ 206742 h 826777"/>
                <a:gd name="connsiteX4" fmla="*/ 357976 w 715952"/>
                <a:gd name="connsiteY4" fmla="*/ 0 h 826777"/>
                <a:gd name="connsiteX5" fmla="*/ 0 w 715952"/>
                <a:gd name="connsiteY5" fmla="*/ 206742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7"/>
                  </a:lnTo>
                  <a:lnTo>
                    <a:pt x="715953" y="620130"/>
                  </a:lnTo>
                  <a:lnTo>
                    <a:pt x="715953" y="206742"/>
                  </a:lnTo>
                  <a:lnTo>
                    <a:pt x="357976" y="0"/>
                  </a:lnTo>
                  <a:lnTo>
                    <a:pt x="0" y="206742"/>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11" name="Freeform: Shape 210"/>
            <p:cNvSpPr/>
            <p:nvPr/>
          </p:nvSpPr>
          <p:spPr>
            <a:xfrm flipH="1">
              <a:off x="1088071" y="6426423"/>
              <a:ext cx="9712" cy="428210"/>
            </a:xfrm>
            <a:custGeom>
              <a:avLst/>
              <a:gdLst>
                <a:gd name="connsiteX0" fmla="*/ 0 w 9376"/>
                <a:gd name="connsiteY0" fmla="*/ 0 h 413388"/>
                <a:gd name="connsiteX1" fmla="*/ 0 w 9376"/>
                <a:gd name="connsiteY1" fmla="*/ 413388 h 413388"/>
              </a:gdLst>
              <a:ahLst/>
              <a:cxnLst>
                <a:cxn ang="0">
                  <a:pos x="connsiteX0" y="connsiteY0"/>
                </a:cxn>
                <a:cxn ang="0">
                  <a:pos x="connsiteX1" y="connsiteY1"/>
                </a:cxn>
              </a:cxnLst>
              <a:rect l="l" t="t" r="r" b="b"/>
              <a:pathLst>
                <a:path w="9376" h="413388">
                  <a:moveTo>
                    <a:pt x="0" y="0"/>
                  </a:moveTo>
                  <a:lnTo>
                    <a:pt x="0" y="41338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2" name="Freeform: Shape 211"/>
            <p:cNvSpPr/>
            <p:nvPr/>
          </p:nvSpPr>
          <p:spPr>
            <a:xfrm flipH="1">
              <a:off x="726972" y="6212367"/>
              <a:ext cx="370811" cy="214056"/>
            </a:xfrm>
            <a:custGeom>
              <a:avLst/>
              <a:gdLst>
                <a:gd name="connsiteX0" fmla="*/ 357976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6"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3" name="Freeform: Shape 212"/>
            <p:cNvSpPr/>
            <p:nvPr/>
          </p:nvSpPr>
          <p:spPr>
            <a:xfrm flipH="1">
              <a:off x="1097783" y="621236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4" name="Freeform: Shape 213"/>
            <p:cNvSpPr/>
            <p:nvPr/>
          </p:nvSpPr>
          <p:spPr>
            <a:xfrm flipH="1">
              <a:off x="726972" y="5141793"/>
              <a:ext cx="741622" cy="856420"/>
            </a:xfrm>
            <a:custGeom>
              <a:avLst/>
              <a:gdLst>
                <a:gd name="connsiteX0" fmla="*/ 0 w 715952"/>
                <a:gd name="connsiteY0" fmla="*/ 620130 h 826777"/>
                <a:gd name="connsiteX1" fmla="*/ 357976 w 715952"/>
                <a:gd name="connsiteY1" fmla="*/ 826777 h 826777"/>
                <a:gd name="connsiteX2" fmla="*/ 715953 w 715952"/>
                <a:gd name="connsiteY2" fmla="*/ 620130 h 826777"/>
                <a:gd name="connsiteX3" fmla="*/ 715953 w 715952"/>
                <a:gd name="connsiteY3" fmla="*/ 206741 h 826777"/>
                <a:gd name="connsiteX4" fmla="*/ 357976 w 715952"/>
                <a:gd name="connsiteY4" fmla="*/ 0 h 826777"/>
                <a:gd name="connsiteX5" fmla="*/ 0 w 715952"/>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15" name="Freeform: Shape 214"/>
            <p:cNvSpPr/>
            <p:nvPr/>
          </p:nvSpPr>
          <p:spPr>
            <a:xfrm flipH="1">
              <a:off x="1088071" y="55700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6" name="Freeform: Shape 215"/>
            <p:cNvSpPr/>
            <p:nvPr/>
          </p:nvSpPr>
          <p:spPr>
            <a:xfrm flipH="1">
              <a:off x="726972" y="5355947"/>
              <a:ext cx="370811" cy="214056"/>
            </a:xfrm>
            <a:custGeom>
              <a:avLst/>
              <a:gdLst>
                <a:gd name="connsiteX0" fmla="*/ 357976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6"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7" name="Freeform: Shape 216"/>
            <p:cNvSpPr/>
            <p:nvPr/>
          </p:nvSpPr>
          <p:spPr>
            <a:xfrm flipH="1">
              <a:off x="1097783" y="5355947"/>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18" name="Freeform: Shape 217"/>
            <p:cNvSpPr/>
            <p:nvPr/>
          </p:nvSpPr>
          <p:spPr>
            <a:xfrm flipH="1">
              <a:off x="726972" y="4284692"/>
              <a:ext cx="741622" cy="856420"/>
            </a:xfrm>
            <a:custGeom>
              <a:avLst/>
              <a:gdLst>
                <a:gd name="connsiteX0" fmla="*/ 0 w 715952"/>
                <a:gd name="connsiteY0" fmla="*/ 620130 h 826777"/>
                <a:gd name="connsiteX1" fmla="*/ 357976 w 715952"/>
                <a:gd name="connsiteY1" fmla="*/ 826777 h 826777"/>
                <a:gd name="connsiteX2" fmla="*/ 715953 w 715952"/>
                <a:gd name="connsiteY2" fmla="*/ 620130 h 826777"/>
                <a:gd name="connsiteX3" fmla="*/ 715953 w 715952"/>
                <a:gd name="connsiteY3" fmla="*/ 206741 h 826777"/>
                <a:gd name="connsiteX4" fmla="*/ 357976 w 715952"/>
                <a:gd name="connsiteY4" fmla="*/ 0 h 826777"/>
                <a:gd name="connsiteX5" fmla="*/ 0 w 715952"/>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19" name="Freeform: Shape 218"/>
            <p:cNvSpPr/>
            <p:nvPr/>
          </p:nvSpPr>
          <p:spPr>
            <a:xfrm flipH="1">
              <a:off x="1088071" y="4712903"/>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0" name="Freeform: Shape 219"/>
            <p:cNvSpPr/>
            <p:nvPr/>
          </p:nvSpPr>
          <p:spPr>
            <a:xfrm flipH="1">
              <a:off x="726972" y="4498846"/>
              <a:ext cx="370811" cy="214056"/>
            </a:xfrm>
            <a:custGeom>
              <a:avLst/>
              <a:gdLst>
                <a:gd name="connsiteX0" fmla="*/ 357976 w 357976"/>
                <a:gd name="connsiteY0" fmla="*/ 0 h 206647"/>
                <a:gd name="connsiteX1" fmla="*/ 0 w 357976"/>
                <a:gd name="connsiteY1" fmla="*/ 206648 h 206647"/>
              </a:gdLst>
              <a:ahLst/>
              <a:cxnLst>
                <a:cxn ang="0">
                  <a:pos x="connsiteX0" y="connsiteY0"/>
                </a:cxn>
                <a:cxn ang="0">
                  <a:pos x="connsiteX1" y="connsiteY1"/>
                </a:cxn>
              </a:cxnLst>
              <a:rect l="l" t="t" r="r" b="b"/>
              <a:pathLst>
                <a:path w="357976" h="206647">
                  <a:moveTo>
                    <a:pt x="357976" y="0"/>
                  </a:moveTo>
                  <a:lnTo>
                    <a:pt x="0"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1" name="Freeform: Shape 220"/>
            <p:cNvSpPr/>
            <p:nvPr/>
          </p:nvSpPr>
          <p:spPr>
            <a:xfrm flipH="1">
              <a:off x="1097783" y="4498846"/>
              <a:ext cx="370811" cy="214056"/>
            </a:xfrm>
            <a:custGeom>
              <a:avLst/>
              <a:gdLst>
                <a:gd name="connsiteX0" fmla="*/ 357976 w 357976"/>
                <a:gd name="connsiteY0" fmla="*/ 206648 h 206647"/>
                <a:gd name="connsiteX1" fmla="*/ 0 w 357976"/>
                <a:gd name="connsiteY1" fmla="*/ 0 h 206647"/>
              </a:gdLst>
              <a:ahLst/>
              <a:cxnLst>
                <a:cxn ang="0">
                  <a:pos x="connsiteX0" y="connsiteY0"/>
                </a:cxn>
                <a:cxn ang="0">
                  <a:pos x="connsiteX1" y="connsiteY1"/>
                </a:cxn>
              </a:cxnLst>
              <a:rect l="l" t="t" r="r" b="b"/>
              <a:pathLst>
                <a:path w="357976" h="206647">
                  <a:moveTo>
                    <a:pt x="357976"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2" name="Freeform: Shape 221"/>
            <p:cNvSpPr/>
            <p:nvPr/>
          </p:nvSpPr>
          <p:spPr>
            <a:xfrm flipH="1">
              <a:off x="726972" y="3428369"/>
              <a:ext cx="741622" cy="856323"/>
            </a:xfrm>
            <a:custGeom>
              <a:avLst/>
              <a:gdLst>
                <a:gd name="connsiteX0" fmla="*/ 0 w 715952"/>
                <a:gd name="connsiteY0" fmla="*/ 620036 h 826683"/>
                <a:gd name="connsiteX1" fmla="*/ 357976 w 715952"/>
                <a:gd name="connsiteY1" fmla="*/ 826684 h 826683"/>
                <a:gd name="connsiteX2" fmla="*/ 715953 w 715952"/>
                <a:gd name="connsiteY2" fmla="*/ 620036 h 826683"/>
                <a:gd name="connsiteX3" fmla="*/ 715953 w 715952"/>
                <a:gd name="connsiteY3" fmla="*/ 206648 h 826683"/>
                <a:gd name="connsiteX4" fmla="*/ 357976 w 715952"/>
                <a:gd name="connsiteY4" fmla="*/ 0 h 826683"/>
                <a:gd name="connsiteX5" fmla="*/ 0 w 715952"/>
                <a:gd name="connsiteY5" fmla="*/ 206648 h 82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683">
                  <a:moveTo>
                    <a:pt x="0" y="620036"/>
                  </a:moveTo>
                  <a:lnTo>
                    <a:pt x="357976" y="826684"/>
                  </a:lnTo>
                  <a:lnTo>
                    <a:pt x="715953" y="620036"/>
                  </a:lnTo>
                  <a:lnTo>
                    <a:pt x="715953" y="206648"/>
                  </a:lnTo>
                  <a:lnTo>
                    <a:pt x="357976" y="0"/>
                  </a:lnTo>
                  <a:lnTo>
                    <a:pt x="0" y="206648"/>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23" name="Freeform: Shape 222"/>
            <p:cNvSpPr/>
            <p:nvPr/>
          </p:nvSpPr>
          <p:spPr>
            <a:xfrm flipH="1">
              <a:off x="1088071" y="3856482"/>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4" name="Freeform: Shape 223"/>
            <p:cNvSpPr/>
            <p:nvPr/>
          </p:nvSpPr>
          <p:spPr>
            <a:xfrm flipH="1">
              <a:off x="726972" y="3642425"/>
              <a:ext cx="370811" cy="214056"/>
            </a:xfrm>
            <a:custGeom>
              <a:avLst/>
              <a:gdLst>
                <a:gd name="connsiteX0" fmla="*/ 357976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6"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5" name="Freeform: Shape 224"/>
            <p:cNvSpPr/>
            <p:nvPr/>
          </p:nvSpPr>
          <p:spPr>
            <a:xfrm flipH="1">
              <a:off x="1097783" y="3642425"/>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6" name="Freeform: Shape 225"/>
            <p:cNvSpPr/>
            <p:nvPr/>
          </p:nvSpPr>
          <p:spPr>
            <a:xfrm flipH="1">
              <a:off x="726972" y="2572240"/>
              <a:ext cx="741622" cy="856420"/>
            </a:xfrm>
            <a:custGeom>
              <a:avLst/>
              <a:gdLst>
                <a:gd name="connsiteX0" fmla="*/ 0 w 715952"/>
                <a:gd name="connsiteY0" fmla="*/ 620036 h 826777"/>
                <a:gd name="connsiteX1" fmla="*/ 357976 w 715952"/>
                <a:gd name="connsiteY1" fmla="*/ 826777 h 826777"/>
                <a:gd name="connsiteX2" fmla="*/ 715953 w 715952"/>
                <a:gd name="connsiteY2" fmla="*/ 620036 h 826777"/>
                <a:gd name="connsiteX3" fmla="*/ 715953 w 715952"/>
                <a:gd name="connsiteY3" fmla="*/ 206647 h 826777"/>
                <a:gd name="connsiteX4" fmla="*/ 357976 w 715952"/>
                <a:gd name="connsiteY4" fmla="*/ 0 h 826777"/>
                <a:gd name="connsiteX5" fmla="*/ 0 w 715952"/>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036"/>
                  </a:moveTo>
                  <a:lnTo>
                    <a:pt x="357976" y="826777"/>
                  </a:lnTo>
                  <a:lnTo>
                    <a:pt x="715953" y="620036"/>
                  </a:lnTo>
                  <a:lnTo>
                    <a:pt x="715953"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27" name="Freeform: Shape 226"/>
            <p:cNvSpPr/>
            <p:nvPr/>
          </p:nvSpPr>
          <p:spPr>
            <a:xfrm flipH="1">
              <a:off x="1088071" y="3000451"/>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8" name="Freeform: Shape 227"/>
            <p:cNvSpPr/>
            <p:nvPr/>
          </p:nvSpPr>
          <p:spPr>
            <a:xfrm flipH="1">
              <a:off x="726972" y="2786296"/>
              <a:ext cx="370811" cy="214153"/>
            </a:xfrm>
            <a:custGeom>
              <a:avLst/>
              <a:gdLst>
                <a:gd name="connsiteX0" fmla="*/ 357976 w 357976"/>
                <a:gd name="connsiteY0" fmla="*/ 0 h 206741"/>
                <a:gd name="connsiteX1" fmla="*/ 0 w 357976"/>
                <a:gd name="connsiteY1" fmla="*/ 206741 h 206741"/>
              </a:gdLst>
              <a:ahLst/>
              <a:cxnLst>
                <a:cxn ang="0">
                  <a:pos x="connsiteX0" y="connsiteY0"/>
                </a:cxn>
                <a:cxn ang="0">
                  <a:pos x="connsiteX1" y="connsiteY1"/>
                </a:cxn>
              </a:cxnLst>
              <a:rect l="l" t="t" r="r" b="b"/>
              <a:pathLst>
                <a:path w="357976" h="206741">
                  <a:moveTo>
                    <a:pt x="357976"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29" name="Freeform: Shape 228"/>
            <p:cNvSpPr/>
            <p:nvPr/>
          </p:nvSpPr>
          <p:spPr>
            <a:xfrm flipH="1">
              <a:off x="1097783" y="2786296"/>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0" name="Freeform: Shape 229"/>
            <p:cNvSpPr/>
            <p:nvPr/>
          </p:nvSpPr>
          <p:spPr>
            <a:xfrm flipH="1">
              <a:off x="726972" y="1715819"/>
              <a:ext cx="741622" cy="856420"/>
            </a:xfrm>
            <a:custGeom>
              <a:avLst/>
              <a:gdLst>
                <a:gd name="connsiteX0" fmla="*/ 0 w 715952"/>
                <a:gd name="connsiteY0" fmla="*/ 620130 h 826777"/>
                <a:gd name="connsiteX1" fmla="*/ 357976 w 715952"/>
                <a:gd name="connsiteY1" fmla="*/ 826778 h 826777"/>
                <a:gd name="connsiteX2" fmla="*/ 715953 w 715952"/>
                <a:gd name="connsiteY2" fmla="*/ 620130 h 826777"/>
                <a:gd name="connsiteX3" fmla="*/ 715953 w 715952"/>
                <a:gd name="connsiteY3" fmla="*/ 206741 h 826777"/>
                <a:gd name="connsiteX4" fmla="*/ 357976 w 715952"/>
                <a:gd name="connsiteY4" fmla="*/ 0 h 826777"/>
                <a:gd name="connsiteX5" fmla="*/ 0 w 715952"/>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8"/>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31" name="Freeform: Shape 230"/>
            <p:cNvSpPr/>
            <p:nvPr/>
          </p:nvSpPr>
          <p:spPr>
            <a:xfrm flipH="1">
              <a:off x="1088071" y="21440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2" name="Freeform: Shape 231"/>
            <p:cNvSpPr/>
            <p:nvPr/>
          </p:nvSpPr>
          <p:spPr>
            <a:xfrm flipH="1">
              <a:off x="726972" y="1929973"/>
              <a:ext cx="370811" cy="214056"/>
            </a:xfrm>
            <a:custGeom>
              <a:avLst/>
              <a:gdLst>
                <a:gd name="connsiteX0" fmla="*/ 357976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6"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3" name="Freeform: Shape 232"/>
            <p:cNvSpPr/>
            <p:nvPr/>
          </p:nvSpPr>
          <p:spPr>
            <a:xfrm flipH="1">
              <a:off x="1097783" y="1929973"/>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4" name="Freeform: Shape 233"/>
            <p:cNvSpPr/>
            <p:nvPr/>
          </p:nvSpPr>
          <p:spPr>
            <a:xfrm flipH="1">
              <a:off x="726972" y="858719"/>
              <a:ext cx="741622" cy="856420"/>
            </a:xfrm>
            <a:custGeom>
              <a:avLst/>
              <a:gdLst>
                <a:gd name="connsiteX0" fmla="*/ 0 w 715952"/>
                <a:gd name="connsiteY0" fmla="*/ 620036 h 826777"/>
                <a:gd name="connsiteX1" fmla="*/ 357976 w 715952"/>
                <a:gd name="connsiteY1" fmla="*/ 826777 h 826777"/>
                <a:gd name="connsiteX2" fmla="*/ 715953 w 715952"/>
                <a:gd name="connsiteY2" fmla="*/ 620036 h 826777"/>
                <a:gd name="connsiteX3" fmla="*/ 715953 w 715952"/>
                <a:gd name="connsiteY3" fmla="*/ 206647 h 826777"/>
                <a:gd name="connsiteX4" fmla="*/ 357976 w 715952"/>
                <a:gd name="connsiteY4" fmla="*/ 0 h 826777"/>
                <a:gd name="connsiteX5" fmla="*/ 0 w 715952"/>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036"/>
                  </a:moveTo>
                  <a:lnTo>
                    <a:pt x="357976" y="826777"/>
                  </a:lnTo>
                  <a:lnTo>
                    <a:pt x="715953" y="620036"/>
                  </a:lnTo>
                  <a:lnTo>
                    <a:pt x="715953" y="206647"/>
                  </a:lnTo>
                  <a:lnTo>
                    <a:pt x="357976"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35" name="Freeform: Shape 234"/>
            <p:cNvSpPr/>
            <p:nvPr/>
          </p:nvSpPr>
          <p:spPr>
            <a:xfrm flipH="1">
              <a:off x="1088071" y="128692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6" name="Freeform: Shape 235"/>
            <p:cNvSpPr/>
            <p:nvPr/>
          </p:nvSpPr>
          <p:spPr>
            <a:xfrm flipH="1">
              <a:off x="726972" y="1072775"/>
              <a:ext cx="370811" cy="214153"/>
            </a:xfrm>
            <a:custGeom>
              <a:avLst/>
              <a:gdLst>
                <a:gd name="connsiteX0" fmla="*/ 357976 w 357976"/>
                <a:gd name="connsiteY0" fmla="*/ 0 h 206741"/>
                <a:gd name="connsiteX1" fmla="*/ 0 w 357976"/>
                <a:gd name="connsiteY1" fmla="*/ 206741 h 206741"/>
              </a:gdLst>
              <a:ahLst/>
              <a:cxnLst>
                <a:cxn ang="0">
                  <a:pos x="connsiteX0" y="connsiteY0"/>
                </a:cxn>
                <a:cxn ang="0">
                  <a:pos x="connsiteX1" y="connsiteY1"/>
                </a:cxn>
              </a:cxnLst>
              <a:rect l="l" t="t" r="r" b="b"/>
              <a:pathLst>
                <a:path w="357976" h="206741">
                  <a:moveTo>
                    <a:pt x="357976" y="0"/>
                  </a:moveTo>
                  <a:lnTo>
                    <a:pt x="0"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7" name="Freeform: Shape 236"/>
            <p:cNvSpPr/>
            <p:nvPr/>
          </p:nvSpPr>
          <p:spPr>
            <a:xfrm flipH="1">
              <a:off x="1097783" y="1072775"/>
              <a:ext cx="370811" cy="214153"/>
            </a:xfrm>
            <a:custGeom>
              <a:avLst/>
              <a:gdLst>
                <a:gd name="connsiteX0" fmla="*/ 357976 w 357976"/>
                <a:gd name="connsiteY0" fmla="*/ 206741 h 206741"/>
                <a:gd name="connsiteX1" fmla="*/ 0 w 357976"/>
                <a:gd name="connsiteY1" fmla="*/ 0 h 206741"/>
              </a:gdLst>
              <a:ahLst/>
              <a:cxnLst>
                <a:cxn ang="0">
                  <a:pos x="connsiteX0" y="connsiteY0"/>
                </a:cxn>
                <a:cxn ang="0">
                  <a:pos x="connsiteX1" y="connsiteY1"/>
                </a:cxn>
              </a:cxnLst>
              <a:rect l="l" t="t" r="r" b="b"/>
              <a:pathLst>
                <a:path w="357976" h="206741">
                  <a:moveTo>
                    <a:pt x="357976"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38" name="Freeform: Shape 237"/>
            <p:cNvSpPr/>
            <p:nvPr/>
          </p:nvSpPr>
          <p:spPr>
            <a:xfrm flipH="1">
              <a:off x="726972" y="2298"/>
              <a:ext cx="741622" cy="856420"/>
            </a:xfrm>
            <a:custGeom>
              <a:avLst/>
              <a:gdLst>
                <a:gd name="connsiteX0" fmla="*/ 0 w 715952"/>
                <a:gd name="connsiteY0" fmla="*/ 620130 h 826777"/>
                <a:gd name="connsiteX1" fmla="*/ 357976 w 715952"/>
                <a:gd name="connsiteY1" fmla="*/ 826777 h 826777"/>
                <a:gd name="connsiteX2" fmla="*/ 715953 w 715952"/>
                <a:gd name="connsiteY2" fmla="*/ 620130 h 826777"/>
                <a:gd name="connsiteX3" fmla="*/ 715953 w 715952"/>
                <a:gd name="connsiteY3" fmla="*/ 206741 h 826777"/>
                <a:gd name="connsiteX4" fmla="*/ 357976 w 715952"/>
                <a:gd name="connsiteY4" fmla="*/ 0 h 826777"/>
                <a:gd name="connsiteX5" fmla="*/ 0 w 715952"/>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952" h="826777">
                  <a:moveTo>
                    <a:pt x="0" y="620130"/>
                  </a:moveTo>
                  <a:lnTo>
                    <a:pt x="357976" y="826777"/>
                  </a:lnTo>
                  <a:lnTo>
                    <a:pt x="715953" y="620130"/>
                  </a:lnTo>
                  <a:lnTo>
                    <a:pt x="715953" y="206741"/>
                  </a:lnTo>
                  <a:lnTo>
                    <a:pt x="357976"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39" name="Freeform: Shape 238"/>
            <p:cNvSpPr/>
            <p:nvPr/>
          </p:nvSpPr>
          <p:spPr>
            <a:xfrm flipH="1">
              <a:off x="1088071" y="430509"/>
              <a:ext cx="9712" cy="428210"/>
            </a:xfrm>
            <a:custGeom>
              <a:avLst/>
              <a:gdLst>
                <a:gd name="connsiteX0" fmla="*/ 0 w 9376"/>
                <a:gd name="connsiteY0" fmla="*/ 0 h 413388"/>
                <a:gd name="connsiteX1" fmla="*/ 0 w 9376"/>
                <a:gd name="connsiteY1" fmla="*/ 413389 h 413388"/>
              </a:gdLst>
              <a:ahLst/>
              <a:cxnLst>
                <a:cxn ang="0">
                  <a:pos x="connsiteX0" y="connsiteY0"/>
                </a:cxn>
                <a:cxn ang="0">
                  <a:pos x="connsiteX1" y="connsiteY1"/>
                </a:cxn>
              </a:cxnLst>
              <a:rect l="l" t="t" r="r" b="b"/>
              <a:pathLst>
                <a:path w="9376" h="413388">
                  <a:moveTo>
                    <a:pt x="0" y="0"/>
                  </a:moveTo>
                  <a:lnTo>
                    <a:pt x="0"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0" name="Freeform: Shape 239"/>
            <p:cNvSpPr/>
            <p:nvPr/>
          </p:nvSpPr>
          <p:spPr>
            <a:xfrm flipH="1">
              <a:off x="726972" y="216451"/>
              <a:ext cx="370811" cy="214056"/>
            </a:xfrm>
            <a:custGeom>
              <a:avLst/>
              <a:gdLst>
                <a:gd name="connsiteX0" fmla="*/ 357976 w 357976"/>
                <a:gd name="connsiteY0" fmla="*/ 0 h 206647"/>
                <a:gd name="connsiteX1" fmla="*/ 0 w 357976"/>
                <a:gd name="connsiteY1" fmla="*/ 206647 h 206647"/>
              </a:gdLst>
              <a:ahLst/>
              <a:cxnLst>
                <a:cxn ang="0">
                  <a:pos x="connsiteX0" y="connsiteY0"/>
                </a:cxn>
                <a:cxn ang="0">
                  <a:pos x="connsiteX1" y="connsiteY1"/>
                </a:cxn>
              </a:cxnLst>
              <a:rect l="l" t="t" r="r" b="b"/>
              <a:pathLst>
                <a:path w="357976" h="206647">
                  <a:moveTo>
                    <a:pt x="357976" y="0"/>
                  </a:moveTo>
                  <a:lnTo>
                    <a:pt x="0"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1" name="Freeform: Shape 240"/>
            <p:cNvSpPr/>
            <p:nvPr/>
          </p:nvSpPr>
          <p:spPr>
            <a:xfrm flipH="1">
              <a:off x="1097783" y="216451"/>
              <a:ext cx="370811" cy="214056"/>
            </a:xfrm>
            <a:custGeom>
              <a:avLst/>
              <a:gdLst>
                <a:gd name="connsiteX0" fmla="*/ 357976 w 357976"/>
                <a:gd name="connsiteY0" fmla="*/ 206647 h 206647"/>
                <a:gd name="connsiteX1" fmla="*/ 0 w 357976"/>
                <a:gd name="connsiteY1" fmla="*/ 0 h 206647"/>
              </a:gdLst>
              <a:ahLst/>
              <a:cxnLst>
                <a:cxn ang="0">
                  <a:pos x="connsiteX0" y="connsiteY0"/>
                </a:cxn>
                <a:cxn ang="0">
                  <a:pos x="connsiteX1" y="connsiteY1"/>
                </a:cxn>
              </a:cxnLst>
              <a:rect l="l" t="t" r="r" b="b"/>
              <a:pathLst>
                <a:path w="357976" h="206647">
                  <a:moveTo>
                    <a:pt x="357976"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2" name="Freeform: Shape 241"/>
            <p:cNvSpPr/>
            <p:nvPr/>
          </p:nvSpPr>
          <p:spPr>
            <a:xfrm flipH="1">
              <a:off x="-14748" y="5998214"/>
              <a:ext cx="741719" cy="856420"/>
            </a:xfrm>
            <a:custGeom>
              <a:avLst/>
              <a:gdLst>
                <a:gd name="connsiteX0" fmla="*/ 0 w 716046"/>
                <a:gd name="connsiteY0" fmla="*/ 620130 h 826777"/>
                <a:gd name="connsiteX1" fmla="*/ 358070 w 716046"/>
                <a:gd name="connsiteY1" fmla="*/ 826777 h 826777"/>
                <a:gd name="connsiteX2" fmla="*/ 716047 w 716046"/>
                <a:gd name="connsiteY2" fmla="*/ 620130 h 826777"/>
                <a:gd name="connsiteX3" fmla="*/ 716047 w 716046"/>
                <a:gd name="connsiteY3" fmla="*/ 206742 h 826777"/>
                <a:gd name="connsiteX4" fmla="*/ 358070 w 716046"/>
                <a:gd name="connsiteY4" fmla="*/ 0 h 826777"/>
                <a:gd name="connsiteX5" fmla="*/ 0 w 716046"/>
                <a:gd name="connsiteY5" fmla="*/ 206742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7"/>
                  </a:lnTo>
                  <a:lnTo>
                    <a:pt x="716047" y="620130"/>
                  </a:lnTo>
                  <a:lnTo>
                    <a:pt x="716047" y="206742"/>
                  </a:lnTo>
                  <a:lnTo>
                    <a:pt x="358070" y="0"/>
                  </a:lnTo>
                  <a:lnTo>
                    <a:pt x="0" y="206742"/>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43" name="Freeform: Shape 242"/>
            <p:cNvSpPr/>
            <p:nvPr/>
          </p:nvSpPr>
          <p:spPr>
            <a:xfrm flipH="1">
              <a:off x="346351" y="6426423"/>
              <a:ext cx="9712" cy="428210"/>
            </a:xfrm>
            <a:custGeom>
              <a:avLst/>
              <a:gdLst>
                <a:gd name="connsiteX0" fmla="*/ -1 w 9376"/>
                <a:gd name="connsiteY0" fmla="*/ 0 h 413388"/>
                <a:gd name="connsiteX1" fmla="*/ -1 w 9376"/>
                <a:gd name="connsiteY1" fmla="*/ 413388 h 413388"/>
              </a:gdLst>
              <a:ahLst/>
              <a:cxnLst>
                <a:cxn ang="0">
                  <a:pos x="connsiteX0" y="connsiteY0"/>
                </a:cxn>
                <a:cxn ang="0">
                  <a:pos x="connsiteX1" y="connsiteY1"/>
                </a:cxn>
              </a:cxnLst>
              <a:rect l="l" t="t" r="r" b="b"/>
              <a:pathLst>
                <a:path w="9376" h="413388">
                  <a:moveTo>
                    <a:pt x="-1" y="0"/>
                  </a:moveTo>
                  <a:lnTo>
                    <a:pt x="-1" y="41338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4" name="Freeform: Shape 243"/>
            <p:cNvSpPr/>
            <p:nvPr/>
          </p:nvSpPr>
          <p:spPr>
            <a:xfrm flipH="1">
              <a:off x="-14748" y="6212367"/>
              <a:ext cx="370811" cy="214056"/>
            </a:xfrm>
            <a:custGeom>
              <a:avLst/>
              <a:gdLst>
                <a:gd name="connsiteX0" fmla="*/ 357976 w 357976"/>
                <a:gd name="connsiteY0" fmla="*/ 0 h 206647"/>
                <a:gd name="connsiteX1" fmla="*/ -1 w 357976"/>
                <a:gd name="connsiteY1" fmla="*/ 206648 h 206647"/>
              </a:gdLst>
              <a:ahLst/>
              <a:cxnLst>
                <a:cxn ang="0">
                  <a:pos x="connsiteX0" y="connsiteY0"/>
                </a:cxn>
                <a:cxn ang="0">
                  <a:pos x="connsiteX1" y="connsiteY1"/>
                </a:cxn>
              </a:cxnLst>
              <a:rect l="l" t="t" r="r" b="b"/>
              <a:pathLst>
                <a:path w="357976" h="206647">
                  <a:moveTo>
                    <a:pt x="357976" y="0"/>
                  </a:moveTo>
                  <a:lnTo>
                    <a:pt x="-1"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5" name="Freeform: Shape 244"/>
            <p:cNvSpPr/>
            <p:nvPr/>
          </p:nvSpPr>
          <p:spPr>
            <a:xfrm flipH="1">
              <a:off x="356063" y="6212367"/>
              <a:ext cx="370908" cy="214056"/>
            </a:xfrm>
            <a:custGeom>
              <a:avLst/>
              <a:gdLst>
                <a:gd name="connsiteX0" fmla="*/ 358070 w 358070"/>
                <a:gd name="connsiteY0" fmla="*/ 206648 h 206647"/>
                <a:gd name="connsiteX1" fmla="*/ 0 w 358070"/>
                <a:gd name="connsiteY1" fmla="*/ 0 h 206647"/>
              </a:gdLst>
              <a:ahLst/>
              <a:cxnLst>
                <a:cxn ang="0">
                  <a:pos x="connsiteX0" y="connsiteY0"/>
                </a:cxn>
                <a:cxn ang="0">
                  <a:pos x="connsiteX1" y="connsiteY1"/>
                </a:cxn>
              </a:cxnLst>
              <a:rect l="l" t="t" r="r" b="b"/>
              <a:pathLst>
                <a:path w="358070" h="206647">
                  <a:moveTo>
                    <a:pt x="358070"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6" name="Freeform: Shape 245"/>
            <p:cNvSpPr/>
            <p:nvPr/>
          </p:nvSpPr>
          <p:spPr>
            <a:xfrm flipH="1">
              <a:off x="-14748" y="5141793"/>
              <a:ext cx="741719" cy="856420"/>
            </a:xfrm>
            <a:custGeom>
              <a:avLst/>
              <a:gdLst>
                <a:gd name="connsiteX0" fmla="*/ 0 w 716046"/>
                <a:gd name="connsiteY0" fmla="*/ 620130 h 826777"/>
                <a:gd name="connsiteX1" fmla="*/ 358070 w 716046"/>
                <a:gd name="connsiteY1" fmla="*/ 826777 h 826777"/>
                <a:gd name="connsiteX2" fmla="*/ 716047 w 716046"/>
                <a:gd name="connsiteY2" fmla="*/ 620130 h 826777"/>
                <a:gd name="connsiteX3" fmla="*/ 716047 w 716046"/>
                <a:gd name="connsiteY3" fmla="*/ 206741 h 826777"/>
                <a:gd name="connsiteX4" fmla="*/ 358070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7"/>
                  </a:lnTo>
                  <a:lnTo>
                    <a:pt x="716047" y="620130"/>
                  </a:lnTo>
                  <a:lnTo>
                    <a:pt x="716047" y="206741"/>
                  </a:lnTo>
                  <a:lnTo>
                    <a:pt x="358070"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47" name="Freeform: Shape 246"/>
            <p:cNvSpPr/>
            <p:nvPr/>
          </p:nvSpPr>
          <p:spPr>
            <a:xfrm flipH="1">
              <a:off x="346351" y="5570003"/>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8" name="Freeform: Shape 247"/>
            <p:cNvSpPr/>
            <p:nvPr/>
          </p:nvSpPr>
          <p:spPr>
            <a:xfrm flipH="1">
              <a:off x="-14748" y="5355947"/>
              <a:ext cx="370811" cy="214056"/>
            </a:xfrm>
            <a:custGeom>
              <a:avLst/>
              <a:gdLst>
                <a:gd name="connsiteX0" fmla="*/ 357976 w 357976"/>
                <a:gd name="connsiteY0" fmla="*/ 0 h 206647"/>
                <a:gd name="connsiteX1" fmla="*/ -1 w 357976"/>
                <a:gd name="connsiteY1" fmla="*/ 206648 h 206647"/>
              </a:gdLst>
              <a:ahLst/>
              <a:cxnLst>
                <a:cxn ang="0">
                  <a:pos x="connsiteX0" y="connsiteY0"/>
                </a:cxn>
                <a:cxn ang="0">
                  <a:pos x="connsiteX1" y="connsiteY1"/>
                </a:cxn>
              </a:cxnLst>
              <a:rect l="l" t="t" r="r" b="b"/>
              <a:pathLst>
                <a:path w="357976" h="206647">
                  <a:moveTo>
                    <a:pt x="357976" y="0"/>
                  </a:moveTo>
                  <a:lnTo>
                    <a:pt x="-1"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49" name="Freeform: Shape 248"/>
            <p:cNvSpPr/>
            <p:nvPr/>
          </p:nvSpPr>
          <p:spPr>
            <a:xfrm flipH="1">
              <a:off x="356063" y="5355947"/>
              <a:ext cx="370908" cy="214056"/>
            </a:xfrm>
            <a:custGeom>
              <a:avLst/>
              <a:gdLst>
                <a:gd name="connsiteX0" fmla="*/ 358070 w 358070"/>
                <a:gd name="connsiteY0" fmla="*/ 206648 h 206647"/>
                <a:gd name="connsiteX1" fmla="*/ 0 w 358070"/>
                <a:gd name="connsiteY1" fmla="*/ 0 h 206647"/>
              </a:gdLst>
              <a:ahLst/>
              <a:cxnLst>
                <a:cxn ang="0">
                  <a:pos x="connsiteX0" y="connsiteY0"/>
                </a:cxn>
                <a:cxn ang="0">
                  <a:pos x="connsiteX1" y="connsiteY1"/>
                </a:cxn>
              </a:cxnLst>
              <a:rect l="l" t="t" r="r" b="b"/>
              <a:pathLst>
                <a:path w="358070" h="206647">
                  <a:moveTo>
                    <a:pt x="358070"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0" name="Freeform: Shape 249"/>
            <p:cNvSpPr/>
            <p:nvPr/>
          </p:nvSpPr>
          <p:spPr>
            <a:xfrm flipH="1">
              <a:off x="-14748" y="4284692"/>
              <a:ext cx="741719" cy="856420"/>
            </a:xfrm>
            <a:custGeom>
              <a:avLst/>
              <a:gdLst>
                <a:gd name="connsiteX0" fmla="*/ 0 w 716046"/>
                <a:gd name="connsiteY0" fmla="*/ 620130 h 826777"/>
                <a:gd name="connsiteX1" fmla="*/ 358070 w 716046"/>
                <a:gd name="connsiteY1" fmla="*/ 826777 h 826777"/>
                <a:gd name="connsiteX2" fmla="*/ 716047 w 716046"/>
                <a:gd name="connsiteY2" fmla="*/ 620130 h 826777"/>
                <a:gd name="connsiteX3" fmla="*/ 716047 w 716046"/>
                <a:gd name="connsiteY3" fmla="*/ 206741 h 826777"/>
                <a:gd name="connsiteX4" fmla="*/ 358070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7"/>
                  </a:lnTo>
                  <a:lnTo>
                    <a:pt x="716047" y="620130"/>
                  </a:lnTo>
                  <a:lnTo>
                    <a:pt x="716047" y="206741"/>
                  </a:lnTo>
                  <a:lnTo>
                    <a:pt x="358070"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51" name="Freeform: Shape 250"/>
            <p:cNvSpPr/>
            <p:nvPr/>
          </p:nvSpPr>
          <p:spPr>
            <a:xfrm flipH="1">
              <a:off x="346351" y="4712903"/>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2" name="Freeform: Shape 251"/>
            <p:cNvSpPr/>
            <p:nvPr/>
          </p:nvSpPr>
          <p:spPr>
            <a:xfrm flipH="1">
              <a:off x="-14748" y="4498846"/>
              <a:ext cx="370811" cy="214056"/>
            </a:xfrm>
            <a:custGeom>
              <a:avLst/>
              <a:gdLst>
                <a:gd name="connsiteX0" fmla="*/ 357976 w 357976"/>
                <a:gd name="connsiteY0" fmla="*/ 0 h 206647"/>
                <a:gd name="connsiteX1" fmla="*/ -1 w 357976"/>
                <a:gd name="connsiteY1" fmla="*/ 206648 h 206647"/>
              </a:gdLst>
              <a:ahLst/>
              <a:cxnLst>
                <a:cxn ang="0">
                  <a:pos x="connsiteX0" y="connsiteY0"/>
                </a:cxn>
                <a:cxn ang="0">
                  <a:pos x="connsiteX1" y="connsiteY1"/>
                </a:cxn>
              </a:cxnLst>
              <a:rect l="l" t="t" r="r" b="b"/>
              <a:pathLst>
                <a:path w="357976" h="206647">
                  <a:moveTo>
                    <a:pt x="357976" y="0"/>
                  </a:moveTo>
                  <a:lnTo>
                    <a:pt x="-1" y="206648"/>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3" name="Freeform: Shape 252"/>
            <p:cNvSpPr/>
            <p:nvPr/>
          </p:nvSpPr>
          <p:spPr>
            <a:xfrm flipH="1">
              <a:off x="356063" y="4498846"/>
              <a:ext cx="370908" cy="214056"/>
            </a:xfrm>
            <a:custGeom>
              <a:avLst/>
              <a:gdLst>
                <a:gd name="connsiteX0" fmla="*/ 358070 w 358070"/>
                <a:gd name="connsiteY0" fmla="*/ 206648 h 206647"/>
                <a:gd name="connsiteX1" fmla="*/ 0 w 358070"/>
                <a:gd name="connsiteY1" fmla="*/ 0 h 206647"/>
              </a:gdLst>
              <a:ahLst/>
              <a:cxnLst>
                <a:cxn ang="0">
                  <a:pos x="connsiteX0" y="connsiteY0"/>
                </a:cxn>
                <a:cxn ang="0">
                  <a:pos x="connsiteX1" y="connsiteY1"/>
                </a:cxn>
              </a:cxnLst>
              <a:rect l="l" t="t" r="r" b="b"/>
              <a:pathLst>
                <a:path w="358070" h="206647">
                  <a:moveTo>
                    <a:pt x="358070" y="206648"/>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4" name="Freeform: Shape 253"/>
            <p:cNvSpPr/>
            <p:nvPr/>
          </p:nvSpPr>
          <p:spPr>
            <a:xfrm flipH="1">
              <a:off x="-14748" y="3428369"/>
              <a:ext cx="741719" cy="856323"/>
            </a:xfrm>
            <a:custGeom>
              <a:avLst/>
              <a:gdLst>
                <a:gd name="connsiteX0" fmla="*/ 0 w 716046"/>
                <a:gd name="connsiteY0" fmla="*/ 620036 h 826683"/>
                <a:gd name="connsiteX1" fmla="*/ 358070 w 716046"/>
                <a:gd name="connsiteY1" fmla="*/ 826684 h 826683"/>
                <a:gd name="connsiteX2" fmla="*/ 716047 w 716046"/>
                <a:gd name="connsiteY2" fmla="*/ 620036 h 826683"/>
                <a:gd name="connsiteX3" fmla="*/ 716047 w 716046"/>
                <a:gd name="connsiteY3" fmla="*/ 206648 h 826683"/>
                <a:gd name="connsiteX4" fmla="*/ 358070 w 716046"/>
                <a:gd name="connsiteY4" fmla="*/ 0 h 826683"/>
                <a:gd name="connsiteX5" fmla="*/ 0 w 716046"/>
                <a:gd name="connsiteY5" fmla="*/ 206648 h 82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683">
                  <a:moveTo>
                    <a:pt x="0" y="620036"/>
                  </a:moveTo>
                  <a:lnTo>
                    <a:pt x="358070" y="826684"/>
                  </a:lnTo>
                  <a:lnTo>
                    <a:pt x="716047" y="620036"/>
                  </a:lnTo>
                  <a:lnTo>
                    <a:pt x="716047" y="206648"/>
                  </a:lnTo>
                  <a:lnTo>
                    <a:pt x="358070" y="0"/>
                  </a:lnTo>
                  <a:lnTo>
                    <a:pt x="0" y="206648"/>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55" name="Freeform: Shape 254"/>
            <p:cNvSpPr/>
            <p:nvPr/>
          </p:nvSpPr>
          <p:spPr>
            <a:xfrm flipH="1">
              <a:off x="346351" y="3856482"/>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6" name="Freeform: Shape 255"/>
            <p:cNvSpPr/>
            <p:nvPr/>
          </p:nvSpPr>
          <p:spPr>
            <a:xfrm flipH="1">
              <a:off x="-14748" y="3642425"/>
              <a:ext cx="370811" cy="214056"/>
            </a:xfrm>
            <a:custGeom>
              <a:avLst/>
              <a:gdLst>
                <a:gd name="connsiteX0" fmla="*/ 357976 w 357976"/>
                <a:gd name="connsiteY0" fmla="*/ 0 h 206647"/>
                <a:gd name="connsiteX1" fmla="*/ -1 w 357976"/>
                <a:gd name="connsiteY1" fmla="*/ 206647 h 206647"/>
              </a:gdLst>
              <a:ahLst/>
              <a:cxnLst>
                <a:cxn ang="0">
                  <a:pos x="connsiteX0" y="connsiteY0"/>
                </a:cxn>
                <a:cxn ang="0">
                  <a:pos x="connsiteX1" y="connsiteY1"/>
                </a:cxn>
              </a:cxnLst>
              <a:rect l="l" t="t" r="r" b="b"/>
              <a:pathLst>
                <a:path w="357976" h="206647">
                  <a:moveTo>
                    <a:pt x="357976" y="0"/>
                  </a:moveTo>
                  <a:lnTo>
                    <a:pt x="-1"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7" name="Freeform: Shape 256"/>
            <p:cNvSpPr/>
            <p:nvPr/>
          </p:nvSpPr>
          <p:spPr>
            <a:xfrm flipH="1">
              <a:off x="356063" y="3642425"/>
              <a:ext cx="370908" cy="214056"/>
            </a:xfrm>
            <a:custGeom>
              <a:avLst/>
              <a:gdLst>
                <a:gd name="connsiteX0" fmla="*/ 358070 w 358070"/>
                <a:gd name="connsiteY0" fmla="*/ 206647 h 206647"/>
                <a:gd name="connsiteX1" fmla="*/ 0 w 358070"/>
                <a:gd name="connsiteY1" fmla="*/ 0 h 206647"/>
              </a:gdLst>
              <a:ahLst/>
              <a:cxnLst>
                <a:cxn ang="0">
                  <a:pos x="connsiteX0" y="connsiteY0"/>
                </a:cxn>
                <a:cxn ang="0">
                  <a:pos x="connsiteX1" y="connsiteY1"/>
                </a:cxn>
              </a:cxnLst>
              <a:rect l="l" t="t" r="r" b="b"/>
              <a:pathLst>
                <a:path w="358070" h="206647">
                  <a:moveTo>
                    <a:pt x="358070"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58" name="Freeform: Shape 257"/>
            <p:cNvSpPr/>
            <p:nvPr/>
          </p:nvSpPr>
          <p:spPr>
            <a:xfrm flipH="1">
              <a:off x="-14748" y="2572240"/>
              <a:ext cx="741719" cy="856420"/>
            </a:xfrm>
            <a:custGeom>
              <a:avLst/>
              <a:gdLst>
                <a:gd name="connsiteX0" fmla="*/ 0 w 716046"/>
                <a:gd name="connsiteY0" fmla="*/ 620036 h 826777"/>
                <a:gd name="connsiteX1" fmla="*/ 358070 w 716046"/>
                <a:gd name="connsiteY1" fmla="*/ 826777 h 826777"/>
                <a:gd name="connsiteX2" fmla="*/ 716047 w 716046"/>
                <a:gd name="connsiteY2" fmla="*/ 620036 h 826777"/>
                <a:gd name="connsiteX3" fmla="*/ 716047 w 716046"/>
                <a:gd name="connsiteY3" fmla="*/ 206647 h 826777"/>
                <a:gd name="connsiteX4" fmla="*/ 358070 w 716046"/>
                <a:gd name="connsiteY4" fmla="*/ 0 h 826777"/>
                <a:gd name="connsiteX5" fmla="*/ 0 w 716046"/>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036"/>
                  </a:moveTo>
                  <a:lnTo>
                    <a:pt x="358070" y="826777"/>
                  </a:lnTo>
                  <a:lnTo>
                    <a:pt x="716047" y="620036"/>
                  </a:lnTo>
                  <a:lnTo>
                    <a:pt x="716047" y="206647"/>
                  </a:lnTo>
                  <a:lnTo>
                    <a:pt x="358070"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59" name="Freeform: Shape 258"/>
            <p:cNvSpPr/>
            <p:nvPr/>
          </p:nvSpPr>
          <p:spPr>
            <a:xfrm flipH="1">
              <a:off x="346351" y="3000451"/>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0" name="Freeform: Shape 259"/>
            <p:cNvSpPr/>
            <p:nvPr/>
          </p:nvSpPr>
          <p:spPr>
            <a:xfrm flipH="1">
              <a:off x="-14748" y="2786296"/>
              <a:ext cx="370811" cy="214153"/>
            </a:xfrm>
            <a:custGeom>
              <a:avLst/>
              <a:gdLst>
                <a:gd name="connsiteX0" fmla="*/ 357976 w 357976"/>
                <a:gd name="connsiteY0" fmla="*/ 0 h 206741"/>
                <a:gd name="connsiteX1" fmla="*/ -1 w 357976"/>
                <a:gd name="connsiteY1" fmla="*/ 206741 h 206741"/>
              </a:gdLst>
              <a:ahLst/>
              <a:cxnLst>
                <a:cxn ang="0">
                  <a:pos x="connsiteX0" y="connsiteY0"/>
                </a:cxn>
                <a:cxn ang="0">
                  <a:pos x="connsiteX1" y="connsiteY1"/>
                </a:cxn>
              </a:cxnLst>
              <a:rect l="l" t="t" r="r" b="b"/>
              <a:pathLst>
                <a:path w="357976" h="206741">
                  <a:moveTo>
                    <a:pt x="357976" y="0"/>
                  </a:moveTo>
                  <a:lnTo>
                    <a:pt x="-1"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1" name="Freeform: Shape 260"/>
            <p:cNvSpPr/>
            <p:nvPr/>
          </p:nvSpPr>
          <p:spPr>
            <a:xfrm flipH="1">
              <a:off x="356063" y="2786296"/>
              <a:ext cx="370908" cy="214153"/>
            </a:xfrm>
            <a:custGeom>
              <a:avLst/>
              <a:gdLst>
                <a:gd name="connsiteX0" fmla="*/ 358070 w 358070"/>
                <a:gd name="connsiteY0" fmla="*/ 206741 h 206741"/>
                <a:gd name="connsiteX1" fmla="*/ 0 w 358070"/>
                <a:gd name="connsiteY1" fmla="*/ 0 h 206741"/>
              </a:gdLst>
              <a:ahLst/>
              <a:cxnLst>
                <a:cxn ang="0">
                  <a:pos x="connsiteX0" y="connsiteY0"/>
                </a:cxn>
                <a:cxn ang="0">
                  <a:pos x="connsiteX1" y="connsiteY1"/>
                </a:cxn>
              </a:cxnLst>
              <a:rect l="l" t="t" r="r" b="b"/>
              <a:pathLst>
                <a:path w="358070" h="206741">
                  <a:moveTo>
                    <a:pt x="358070"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2" name="Freeform: Shape 261"/>
            <p:cNvSpPr/>
            <p:nvPr/>
          </p:nvSpPr>
          <p:spPr>
            <a:xfrm flipH="1">
              <a:off x="-14748" y="1715819"/>
              <a:ext cx="741719" cy="856420"/>
            </a:xfrm>
            <a:custGeom>
              <a:avLst/>
              <a:gdLst>
                <a:gd name="connsiteX0" fmla="*/ 0 w 716046"/>
                <a:gd name="connsiteY0" fmla="*/ 620130 h 826777"/>
                <a:gd name="connsiteX1" fmla="*/ 358070 w 716046"/>
                <a:gd name="connsiteY1" fmla="*/ 826778 h 826777"/>
                <a:gd name="connsiteX2" fmla="*/ 716047 w 716046"/>
                <a:gd name="connsiteY2" fmla="*/ 620130 h 826777"/>
                <a:gd name="connsiteX3" fmla="*/ 716047 w 716046"/>
                <a:gd name="connsiteY3" fmla="*/ 206741 h 826777"/>
                <a:gd name="connsiteX4" fmla="*/ 358070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8"/>
                  </a:lnTo>
                  <a:lnTo>
                    <a:pt x="716047" y="620130"/>
                  </a:lnTo>
                  <a:lnTo>
                    <a:pt x="716047" y="206741"/>
                  </a:lnTo>
                  <a:lnTo>
                    <a:pt x="358070"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63" name="Freeform: Shape 262"/>
            <p:cNvSpPr/>
            <p:nvPr/>
          </p:nvSpPr>
          <p:spPr>
            <a:xfrm flipH="1">
              <a:off x="346351" y="2144029"/>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4" name="Freeform: Shape 263"/>
            <p:cNvSpPr/>
            <p:nvPr/>
          </p:nvSpPr>
          <p:spPr>
            <a:xfrm flipH="1">
              <a:off x="-14748" y="1929973"/>
              <a:ext cx="370811" cy="214056"/>
            </a:xfrm>
            <a:custGeom>
              <a:avLst/>
              <a:gdLst>
                <a:gd name="connsiteX0" fmla="*/ 357976 w 357976"/>
                <a:gd name="connsiteY0" fmla="*/ 0 h 206647"/>
                <a:gd name="connsiteX1" fmla="*/ -1 w 357976"/>
                <a:gd name="connsiteY1" fmla="*/ 206647 h 206647"/>
              </a:gdLst>
              <a:ahLst/>
              <a:cxnLst>
                <a:cxn ang="0">
                  <a:pos x="connsiteX0" y="connsiteY0"/>
                </a:cxn>
                <a:cxn ang="0">
                  <a:pos x="connsiteX1" y="connsiteY1"/>
                </a:cxn>
              </a:cxnLst>
              <a:rect l="l" t="t" r="r" b="b"/>
              <a:pathLst>
                <a:path w="357976" h="206647">
                  <a:moveTo>
                    <a:pt x="357976" y="0"/>
                  </a:moveTo>
                  <a:lnTo>
                    <a:pt x="-1"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5" name="Freeform: Shape 264"/>
            <p:cNvSpPr/>
            <p:nvPr/>
          </p:nvSpPr>
          <p:spPr>
            <a:xfrm flipH="1">
              <a:off x="356063" y="1929973"/>
              <a:ext cx="370908" cy="214056"/>
            </a:xfrm>
            <a:custGeom>
              <a:avLst/>
              <a:gdLst>
                <a:gd name="connsiteX0" fmla="*/ 358070 w 358070"/>
                <a:gd name="connsiteY0" fmla="*/ 206647 h 206647"/>
                <a:gd name="connsiteX1" fmla="*/ 0 w 358070"/>
                <a:gd name="connsiteY1" fmla="*/ 0 h 206647"/>
              </a:gdLst>
              <a:ahLst/>
              <a:cxnLst>
                <a:cxn ang="0">
                  <a:pos x="connsiteX0" y="connsiteY0"/>
                </a:cxn>
                <a:cxn ang="0">
                  <a:pos x="connsiteX1" y="connsiteY1"/>
                </a:cxn>
              </a:cxnLst>
              <a:rect l="l" t="t" r="r" b="b"/>
              <a:pathLst>
                <a:path w="358070" h="206647">
                  <a:moveTo>
                    <a:pt x="358070"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6" name="Freeform: Shape 265"/>
            <p:cNvSpPr/>
            <p:nvPr/>
          </p:nvSpPr>
          <p:spPr>
            <a:xfrm flipH="1">
              <a:off x="-14748" y="858719"/>
              <a:ext cx="741719" cy="856420"/>
            </a:xfrm>
            <a:custGeom>
              <a:avLst/>
              <a:gdLst>
                <a:gd name="connsiteX0" fmla="*/ 0 w 716046"/>
                <a:gd name="connsiteY0" fmla="*/ 620036 h 826777"/>
                <a:gd name="connsiteX1" fmla="*/ 358070 w 716046"/>
                <a:gd name="connsiteY1" fmla="*/ 826777 h 826777"/>
                <a:gd name="connsiteX2" fmla="*/ 716047 w 716046"/>
                <a:gd name="connsiteY2" fmla="*/ 620036 h 826777"/>
                <a:gd name="connsiteX3" fmla="*/ 716047 w 716046"/>
                <a:gd name="connsiteY3" fmla="*/ 206647 h 826777"/>
                <a:gd name="connsiteX4" fmla="*/ 358070 w 716046"/>
                <a:gd name="connsiteY4" fmla="*/ 0 h 826777"/>
                <a:gd name="connsiteX5" fmla="*/ 0 w 716046"/>
                <a:gd name="connsiteY5" fmla="*/ 206647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036"/>
                  </a:moveTo>
                  <a:lnTo>
                    <a:pt x="358070" y="826777"/>
                  </a:lnTo>
                  <a:lnTo>
                    <a:pt x="716047" y="620036"/>
                  </a:lnTo>
                  <a:lnTo>
                    <a:pt x="716047" y="206647"/>
                  </a:lnTo>
                  <a:lnTo>
                    <a:pt x="358070" y="0"/>
                  </a:lnTo>
                  <a:lnTo>
                    <a:pt x="0" y="206647"/>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67" name="Freeform: Shape 266"/>
            <p:cNvSpPr/>
            <p:nvPr/>
          </p:nvSpPr>
          <p:spPr>
            <a:xfrm flipH="1">
              <a:off x="346351" y="1286929"/>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8" name="Freeform: Shape 267"/>
            <p:cNvSpPr/>
            <p:nvPr/>
          </p:nvSpPr>
          <p:spPr>
            <a:xfrm flipH="1">
              <a:off x="-14748" y="1072775"/>
              <a:ext cx="370811" cy="214153"/>
            </a:xfrm>
            <a:custGeom>
              <a:avLst/>
              <a:gdLst>
                <a:gd name="connsiteX0" fmla="*/ 357976 w 357976"/>
                <a:gd name="connsiteY0" fmla="*/ 0 h 206741"/>
                <a:gd name="connsiteX1" fmla="*/ -1 w 357976"/>
                <a:gd name="connsiteY1" fmla="*/ 206741 h 206741"/>
              </a:gdLst>
              <a:ahLst/>
              <a:cxnLst>
                <a:cxn ang="0">
                  <a:pos x="connsiteX0" y="connsiteY0"/>
                </a:cxn>
                <a:cxn ang="0">
                  <a:pos x="connsiteX1" y="connsiteY1"/>
                </a:cxn>
              </a:cxnLst>
              <a:rect l="l" t="t" r="r" b="b"/>
              <a:pathLst>
                <a:path w="357976" h="206741">
                  <a:moveTo>
                    <a:pt x="357976" y="0"/>
                  </a:moveTo>
                  <a:lnTo>
                    <a:pt x="-1" y="206741"/>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69" name="Freeform: Shape 268"/>
            <p:cNvSpPr/>
            <p:nvPr/>
          </p:nvSpPr>
          <p:spPr>
            <a:xfrm flipH="1">
              <a:off x="356063" y="1072775"/>
              <a:ext cx="370908" cy="214153"/>
            </a:xfrm>
            <a:custGeom>
              <a:avLst/>
              <a:gdLst>
                <a:gd name="connsiteX0" fmla="*/ 358070 w 358070"/>
                <a:gd name="connsiteY0" fmla="*/ 206741 h 206741"/>
                <a:gd name="connsiteX1" fmla="*/ 0 w 358070"/>
                <a:gd name="connsiteY1" fmla="*/ 0 h 206741"/>
              </a:gdLst>
              <a:ahLst/>
              <a:cxnLst>
                <a:cxn ang="0">
                  <a:pos x="connsiteX0" y="connsiteY0"/>
                </a:cxn>
                <a:cxn ang="0">
                  <a:pos x="connsiteX1" y="connsiteY1"/>
                </a:cxn>
              </a:cxnLst>
              <a:rect l="l" t="t" r="r" b="b"/>
              <a:pathLst>
                <a:path w="358070" h="206741">
                  <a:moveTo>
                    <a:pt x="358070" y="206741"/>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70" name="Freeform: Shape 269"/>
            <p:cNvSpPr/>
            <p:nvPr/>
          </p:nvSpPr>
          <p:spPr>
            <a:xfrm flipH="1">
              <a:off x="-14748" y="2298"/>
              <a:ext cx="741719" cy="856420"/>
            </a:xfrm>
            <a:custGeom>
              <a:avLst/>
              <a:gdLst>
                <a:gd name="connsiteX0" fmla="*/ 0 w 716046"/>
                <a:gd name="connsiteY0" fmla="*/ 620130 h 826777"/>
                <a:gd name="connsiteX1" fmla="*/ 358070 w 716046"/>
                <a:gd name="connsiteY1" fmla="*/ 826777 h 826777"/>
                <a:gd name="connsiteX2" fmla="*/ 716047 w 716046"/>
                <a:gd name="connsiteY2" fmla="*/ 620130 h 826777"/>
                <a:gd name="connsiteX3" fmla="*/ 716047 w 716046"/>
                <a:gd name="connsiteY3" fmla="*/ 206741 h 826777"/>
                <a:gd name="connsiteX4" fmla="*/ 358070 w 716046"/>
                <a:gd name="connsiteY4" fmla="*/ 0 h 826777"/>
                <a:gd name="connsiteX5" fmla="*/ 0 w 716046"/>
                <a:gd name="connsiteY5" fmla="*/ 206741 h 82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046" h="826777">
                  <a:moveTo>
                    <a:pt x="0" y="620130"/>
                  </a:moveTo>
                  <a:lnTo>
                    <a:pt x="358070" y="826777"/>
                  </a:lnTo>
                  <a:lnTo>
                    <a:pt x="716047" y="620130"/>
                  </a:lnTo>
                  <a:lnTo>
                    <a:pt x="716047" y="206741"/>
                  </a:lnTo>
                  <a:lnTo>
                    <a:pt x="358070" y="0"/>
                  </a:lnTo>
                  <a:lnTo>
                    <a:pt x="0" y="206741"/>
                  </a:lnTo>
                </a:path>
              </a:pathLst>
            </a:custGeom>
            <a:noFill/>
            <a:ln w="3175" cap="flat">
              <a:solidFill>
                <a:schemeClr val="tx2">
                  <a:lumMod val="60000"/>
                  <a:lumOff val="40000"/>
                </a:schemeClr>
              </a:solidFill>
              <a:prstDash val="solid"/>
              <a:miter/>
            </a:ln>
          </p:spPr>
          <p:txBody>
            <a:bodyPr rtlCol="0" anchor="ctr"/>
            <a:lstStyle/>
            <a:p>
              <a:endParaRPr lang="en-IN" sz="1350"/>
            </a:p>
          </p:txBody>
        </p:sp>
        <p:sp>
          <p:nvSpPr>
            <p:cNvPr id="271" name="Freeform: Shape 270"/>
            <p:cNvSpPr/>
            <p:nvPr/>
          </p:nvSpPr>
          <p:spPr>
            <a:xfrm flipH="1">
              <a:off x="346351" y="430509"/>
              <a:ext cx="9712" cy="428210"/>
            </a:xfrm>
            <a:custGeom>
              <a:avLst/>
              <a:gdLst>
                <a:gd name="connsiteX0" fmla="*/ -1 w 9376"/>
                <a:gd name="connsiteY0" fmla="*/ 0 h 413388"/>
                <a:gd name="connsiteX1" fmla="*/ -1 w 9376"/>
                <a:gd name="connsiteY1" fmla="*/ 413389 h 413388"/>
              </a:gdLst>
              <a:ahLst/>
              <a:cxnLst>
                <a:cxn ang="0">
                  <a:pos x="connsiteX0" y="connsiteY0"/>
                </a:cxn>
                <a:cxn ang="0">
                  <a:pos x="connsiteX1" y="connsiteY1"/>
                </a:cxn>
              </a:cxnLst>
              <a:rect l="l" t="t" r="r" b="b"/>
              <a:pathLst>
                <a:path w="9376" h="413388">
                  <a:moveTo>
                    <a:pt x="-1" y="0"/>
                  </a:moveTo>
                  <a:lnTo>
                    <a:pt x="-1" y="413389"/>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72" name="Freeform: Shape 271"/>
            <p:cNvSpPr/>
            <p:nvPr/>
          </p:nvSpPr>
          <p:spPr>
            <a:xfrm flipH="1">
              <a:off x="-14748" y="216451"/>
              <a:ext cx="370811" cy="214056"/>
            </a:xfrm>
            <a:custGeom>
              <a:avLst/>
              <a:gdLst>
                <a:gd name="connsiteX0" fmla="*/ 357976 w 357976"/>
                <a:gd name="connsiteY0" fmla="*/ 0 h 206647"/>
                <a:gd name="connsiteX1" fmla="*/ -1 w 357976"/>
                <a:gd name="connsiteY1" fmla="*/ 206647 h 206647"/>
              </a:gdLst>
              <a:ahLst/>
              <a:cxnLst>
                <a:cxn ang="0">
                  <a:pos x="connsiteX0" y="connsiteY0"/>
                </a:cxn>
                <a:cxn ang="0">
                  <a:pos x="connsiteX1" y="connsiteY1"/>
                </a:cxn>
              </a:cxnLst>
              <a:rect l="l" t="t" r="r" b="b"/>
              <a:pathLst>
                <a:path w="357976" h="206647">
                  <a:moveTo>
                    <a:pt x="357976" y="0"/>
                  </a:moveTo>
                  <a:lnTo>
                    <a:pt x="-1" y="206647"/>
                  </a:lnTo>
                </a:path>
              </a:pathLst>
            </a:custGeom>
            <a:ln w="3175" cap="flat">
              <a:solidFill>
                <a:schemeClr val="tx2">
                  <a:lumMod val="60000"/>
                  <a:lumOff val="40000"/>
                </a:schemeClr>
              </a:solidFill>
              <a:prstDash val="solid"/>
              <a:miter/>
            </a:ln>
          </p:spPr>
          <p:txBody>
            <a:bodyPr rtlCol="0" anchor="ctr"/>
            <a:lstStyle/>
            <a:p>
              <a:endParaRPr lang="en-IN" sz="1350"/>
            </a:p>
          </p:txBody>
        </p:sp>
        <p:sp>
          <p:nvSpPr>
            <p:cNvPr id="273" name="Freeform: Shape 272"/>
            <p:cNvSpPr/>
            <p:nvPr/>
          </p:nvSpPr>
          <p:spPr>
            <a:xfrm flipH="1">
              <a:off x="356063" y="216451"/>
              <a:ext cx="370908" cy="214056"/>
            </a:xfrm>
            <a:custGeom>
              <a:avLst/>
              <a:gdLst>
                <a:gd name="connsiteX0" fmla="*/ 358070 w 358070"/>
                <a:gd name="connsiteY0" fmla="*/ 206647 h 206647"/>
                <a:gd name="connsiteX1" fmla="*/ 0 w 358070"/>
                <a:gd name="connsiteY1" fmla="*/ 0 h 206647"/>
              </a:gdLst>
              <a:ahLst/>
              <a:cxnLst>
                <a:cxn ang="0">
                  <a:pos x="connsiteX0" y="connsiteY0"/>
                </a:cxn>
                <a:cxn ang="0">
                  <a:pos x="connsiteX1" y="connsiteY1"/>
                </a:cxn>
              </a:cxnLst>
              <a:rect l="l" t="t" r="r" b="b"/>
              <a:pathLst>
                <a:path w="358070" h="206647">
                  <a:moveTo>
                    <a:pt x="358070" y="206647"/>
                  </a:moveTo>
                  <a:lnTo>
                    <a:pt x="0" y="0"/>
                  </a:lnTo>
                </a:path>
              </a:pathLst>
            </a:custGeom>
            <a:ln w="3175" cap="flat">
              <a:solidFill>
                <a:schemeClr val="tx2">
                  <a:lumMod val="60000"/>
                  <a:lumOff val="40000"/>
                </a:schemeClr>
              </a:solidFill>
              <a:prstDash val="solid"/>
              <a:miter/>
            </a:ln>
          </p:spPr>
          <p:txBody>
            <a:bodyPr rtlCol="0" anchor="ctr"/>
            <a:lstStyle/>
            <a:p>
              <a:endParaRPr lang="en-IN" sz="1350"/>
            </a:p>
          </p:txBody>
        </p:sp>
      </p:grpSp>
      <p:sp>
        <p:nvSpPr>
          <p:cNvPr id="142" name="Rectangle 141"/>
          <p:cNvSpPr/>
          <p:nvPr/>
        </p:nvSpPr>
        <p:spPr>
          <a:xfrm>
            <a:off x="6943786" y="0"/>
            <a:ext cx="2225620" cy="5143500"/>
          </a:xfrm>
          <a:prstGeom prst="rect">
            <a:avLst/>
          </a:prstGeom>
          <a:gradFill flip="none" rotWithShape="1">
            <a:gsLst>
              <a:gs pos="2500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74" name="Rectangle 273"/>
          <p:cNvSpPr/>
          <p:nvPr userDrawn="1"/>
        </p:nvSpPr>
        <p:spPr>
          <a:xfrm>
            <a:off x="844615" y="2409732"/>
            <a:ext cx="2267211" cy="2260902"/>
          </a:xfrm>
          <a:prstGeom prst="rect">
            <a:avLst/>
          </a:prstGeom>
          <a:solidFill>
            <a:srgbClr val="F57D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75" name="Rectangle 274"/>
          <p:cNvSpPr/>
          <p:nvPr userDrawn="1"/>
        </p:nvSpPr>
        <p:spPr>
          <a:xfrm>
            <a:off x="3387356" y="2409732"/>
            <a:ext cx="2267211" cy="2260902"/>
          </a:xfrm>
          <a:prstGeom prst="rect">
            <a:avLst/>
          </a:prstGeom>
          <a:solidFill>
            <a:srgbClr val="F57D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78" name="Rectangle 277"/>
          <p:cNvSpPr/>
          <p:nvPr userDrawn="1"/>
        </p:nvSpPr>
        <p:spPr>
          <a:xfrm>
            <a:off x="5928017" y="2409732"/>
            <a:ext cx="2267211" cy="2260902"/>
          </a:xfrm>
          <a:prstGeom prst="rect">
            <a:avLst/>
          </a:prstGeom>
          <a:solidFill>
            <a:srgbClr val="F57D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85" name="Picture Placeholder 284"/>
          <p:cNvSpPr>
            <a:spLocks noGrp="1"/>
          </p:cNvSpPr>
          <p:nvPr userDrawn="1">
            <p:ph type="pic" sz="quarter" idx="13"/>
          </p:nvPr>
        </p:nvSpPr>
        <p:spPr>
          <a:xfrm>
            <a:off x="844615" y="465516"/>
            <a:ext cx="2267211" cy="2160240"/>
          </a:xfrm>
          <a:custGeom>
            <a:avLst/>
            <a:gdLst>
              <a:gd name="connsiteX0" fmla="*/ 0 w 3022161"/>
              <a:gd name="connsiteY0" fmla="*/ 0 h 2880320"/>
              <a:gd name="connsiteX1" fmla="*/ 3022161 w 3022161"/>
              <a:gd name="connsiteY1" fmla="*/ 0 h 2880320"/>
              <a:gd name="connsiteX2" fmla="*/ 3022161 w 3022161"/>
              <a:gd name="connsiteY2" fmla="*/ 2880320 h 2880320"/>
              <a:gd name="connsiteX3" fmla="*/ 0 w 3022161"/>
              <a:gd name="connsiteY3" fmla="*/ 2880320 h 2880320"/>
            </a:gdLst>
            <a:ahLst/>
            <a:cxnLst>
              <a:cxn ang="0">
                <a:pos x="connsiteX0" y="connsiteY0"/>
              </a:cxn>
              <a:cxn ang="0">
                <a:pos x="connsiteX1" y="connsiteY1"/>
              </a:cxn>
              <a:cxn ang="0">
                <a:pos x="connsiteX2" y="connsiteY2"/>
              </a:cxn>
              <a:cxn ang="0">
                <a:pos x="connsiteX3" y="connsiteY3"/>
              </a:cxn>
            </a:cxnLst>
            <a:rect l="l" t="t" r="r" b="b"/>
            <a:pathLst>
              <a:path w="3022161" h="2880320">
                <a:moveTo>
                  <a:pt x="0" y="0"/>
                </a:moveTo>
                <a:lnTo>
                  <a:pt x="3022161" y="0"/>
                </a:lnTo>
                <a:lnTo>
                  <a:pt x="3022161" y="2880320"/>
                </a:lnTo>
                <a:lnTo>
                  <a:pt x="0" y="2880320"/>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284" name="Picture Placeholder 283"/>
          <p:cNvSpPr>
            <a:spLocks noGrp="1"/>
          </p:cNvSpPr>
          <p:nvPr userDrawn="1">
            <p:ph type="pic" sz="quarter" idx="14"/>
          </p:nvPr>
        </p:nvSpPr>
        <p:spPr>
          <a:xfrm>
            <a:off x="3387356" y="465516"/>
            <a:ext cx="2267211" cy="2160240"/>
          </a:xfrm>
          <a:custGeom>
            <a:avLst/>
            <a:gdLst>
              <a:gd name="connsiteX0" fmla="*/ 0 w 3022161"/>
              <a:gd name="connsiteY0" fmla="*/ 0 h 2880320"/>
              <a:gd name="connsiteX1" fmla="*/ 3022161 w 3022161"/>
              <a:gd name="connsiteY1" fmla="*/ 0 h 2880320"/>
              <a:gd name="connsiteX2" fmla="*/ 3022161 w 3022161"/>
              <a:gd name="connsiteY2" fmla="*/ 2880320 h 2880320"/>
              <a:gd name="connsiteX3" fmla="*/ 0 w 3022161"/>
              <a:gd name="connsiteY3" fmla="*/ 2880320 h 2880320"/>
            </a:gdLst>
            <a:ahLst/>
            <a:cxnLst>
              <a:cxn ang="0">
                <a:pos x="connsiteX0" y="connsiteY0"/>
              </a:cxn>
              <a:cxn ang="0">
                <a:pos x="connsiteX1" y="connsiteY1"/>
              </a:cxn>
              <a:cxn ang="0">
                <a:pos x="connsiteX2" y="connsiteY2"/>
              </a:cxn>
              <a:cxn ang="0">
                <a:pos x="connsiteX3" y="connsiteY3"/>
              </a:cxn>
            </a:cxnLst>
            <a:rect l="l" t="t" r="r" b="b"/>
            <a:pathLst>
              <a:path w="3022161" h="2880320">
                <a:moveTo>
                  <a:pt x="0" y="0"/>
                </a:moveTo>
                <a:lnTo>
                  <a:pt x="3022161" y="0"/>
                </a:lnTo>
                <a:lnTo>
                  <a:pt x="3022161" y="2880320"/>
                </a:lnTo>
                <a:lnTo>
                  <a:pt x="0" y="2880320"/>
                </a:lnTo>
                <a:close/>
              </a:path>
            </a:pathLst>
          </a:custGeom>
        </p:spPr>
        <p:txBody>
          <a:bodyPr wrap="square" anchor="ctr">
            <a:noAutofit/>
          </a:bodyPr>
          <a:lstStyle>
            <a:lvl1pPr marL="0" indent="0" algn="ctr">
              <a:buFontTx/>
              <a:buNone/>
              <a:defRPr>
                <a:solidFill>
                  <a:schemeClr val="bg1"/>
                </a:solidFill>
              </a:defRPr>
            </a:lvl1pPr>
          </a:lstStyle>
          <a:p>
            <a:endParaRPr lang="en-IN"/>
          </a:p>
        </p:txBody>
      </p:sp>
      <p:sp>
        <p:nvSpPr>
          <p:cNvPr id="283" name="Picture Placeholder 282"/>
          <p:cNvSpPr>
            <a:spLocks noGrp="1"/>
          </p:cNvSpPr>
          <p:nvPr userDrawn="1">
            <p:ph type="pic" sz="quarter" idx="15"/>
          </p:nvPr>
        </p:nvSpPr>
        <p:spPr>
          <a:xfrm>
            <a:off x="5928017" y="465516"/>
            <a:ext cx="2267211" cy="2160240"/>
          </a:xfrm>
          <a:custGeom>
            <a:avLst/>
            <a:gdLst>
              <a:gd name="connsiteX0" fmla="*/ 0 w 3022161"/>
              <a:gd name="connsiteY0" fmla="*/ 0 h 2880320"/>
              <a:gd name="connsiteX1" fmla="*/ 3022161 w 3022161"/>
              <a:gd name="connsiteY1" fmla="*/ 0 h 2880320"/>
              <a:gd name="connsiteX2" fmla="*/ 3022161 w 3022161"/>
              <a:gd name="connsiteY2" fmla="*/ 2880320 h 2880320"/>
              <a:gd name="connsiteX3" fmla="*/ 0 w 3022161"/>
              <a:gd name="connsiteY3" fmla="*/ 2880320 h 2880320"/>
            </a:gdLst>
            <a:ahLst/>
            <a:cxnLst>
              <a:cxn ang="0">
                <a:pos x="connsiteX0" y="connsiteY0"/>
              </a:cxn>
              <a:cxn ang="0">
                <a:pos x="connsiteX1" y="connsiteY1"/>
              </a:cxn>
              <a:cxn ang="0">
                <a:pos x="connsiteX2" y="connsiteY2"/>
              </a:cxn>
              <a:cxn ang="0">
                <a:pos x="connsiteX3" y="connsiteY3"/>
              </a:cxn>
            </a:cxnLst>
            <a:rect l="l" t="t" r="r" b="b"/>
            <a:pathLst>
              <a:path w="3022161" h="2880320">
                <a:moveTo>
                  <a:pt x="0" y="0"/>
                </a:moveTo>
                <a:lnTo>
                  <a:pt x="3022161" y="0"/>
                </a:lnTo>
                <a:lnTo>
                  <a:pt x="3022161" y="2880320"/>
                </a:lnTo>
                <a:lnTo>
                  <a:pt x="0" y="2880320"/>
                </a:lnTo>
                <a:close/>
              </a:path>
            </a:pathLst>
          </a:custGeom>
        </p:spPr>
        <p:txBody>
          <a:bodyPr wrap="square" anchor="ctr">
            <a:noAutofit/>
          </a:bodyPr>
          <a:lstStyle>
            <a:lvl1pPr marL="0" indent="0" algn="ctr">
              <a:buFontTx/>
              <a:buNone/>
              <a:defRPr>
                <a:solidFill>
                  <a:schemeClr val="bg1"/>
                </a:solidFill>
              </a:defRPr>
            </a:lvl1pPr>
          </a:lstStyle>
          <a:p>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 1">
    <p:spTree>
      <p:nvGrpSpPr>
        <p:cNvPr id="1" name=""/>
        <p:cNvGrpSpPr/>
        <p:nvPr/>
      </p:nvGrpSpPr>
      <p:grpSpPr>
        <a:xfrm>
          <a:off x="0" y="0"/>
          <a:ext cx="0" cy="0"/>
          <a:chOff x="0" y="0"/>
          <a:chExt cx="0" cy="0"/>
        </a:xfrm>
      </p:grpSpPr>
      <p:sp>
        <p:nvSpPr>
          <p:cNvPr id="33" name="Text Placeholder 28"/>
          <p:cNvSpPr>
            <a:spLocks noGrp="1"/>
          </p:cNvSpPr>
          <p:nvPr>
            <p:ph type="body" sz="quarter" idx="11" hasCustomPrompt="1"/>
          </p:nvPr>
        </p:nvSpPr>
        <p:spPr>
          <a:xfrm>
            <a:off x="626843" y="195262"/>
            <a:ext cx="3396561" cy="1033463"/>
          </a:xfrm>
        </p:spPr>
        <p:txBody>
          <a:bodyPr anchor="b">
            <a:noAutofit/>
          </a:bodyPr>
          <a:lstStyle>
            <a:lvl1pPr marL="0" indent="0">
              <a:buFontTx/>
              <a:buNone/>
              <a:defRPr sz="4050">
                <a:solidFill>
                  <a:schemeClr val="accent2"/>
                </a:solidFill>
                <a:latin typeface="Segoe UI Black" panose="020B0A02040204020203" pitchFamily="34" charset="0"/>
                <a:ea typeface="Segoe UI Black" panose="020B0A02040204020203" pitchFamily="34" charset="0"/>
              </a:defRPr>
            </a:lvl1pPr>
            <a:lvl2pPr marL="457200" indent="0">
              <a:buFontTx/>
              <a:buNone/>
              <a:defRPr/>
            </a:lvl2pPr>
            <a:lvl3pPr marL="914400" indent="0">
              <a:buFontTx/>
              <a:buNone/>
              <a:defRPr/>
            </a:lvl3pPr>
            <a:lvl4pPr marL="1371600" indent="0">
              <a:buFontTx/>
              <a:buNone/>
              <a:defRPr/>
            </a:lvl4pPr>
            <a:lvl5pPr marL="1828165" indent="0">
              <a:buFontTx/>
              <a:buNone/>
              <a:defRPr/>
            </a:lvl5pPr>
          </a:lstStyle>
          <a:p>
            <a:pPr lvl="0"/>
            <a:r>
              <a:rPr lang="en-US" dirty="0"/>
              <a:t>CLICK TO EDIT</a:t>
            </a:r>
            <a:endParaRPr lang="en-IN" dirty="0"/>
          </a:p>
        </p:txBody>
      </p:sp>
      <p:sp>
        <p:nvSpPr>
          <p:cNvPr id="34" name="Text Placeholder 28"/>
          <p:cNvSpPr>
            <a:spLocks noGrp="1"/>
          </p:cNvSpPr>
          <p:nvPr>
            <p:ph type="body" sz="quarter" idx="12" hasCustomPrompt="1"/>
          </p:nvPr>
        </p:nvSpPr>
        <p:spPr>
          <a:xfrm>
            <a:off x="626843" y="1371599"/>
            <a:ext cx="3396561" cy="1064174"/>
          </a:xfrm>
        </p:spPr>
        <p:txBody>
          <a:bodyPr>
            <a:normAutofit/>
          </a:bodyPr>
          <a:lstStyle>
            <a:lvl1pPr marL="0" indent="0">
              <a:buFontTx/>
              <a:buNone/>
              <a:defRPr sz="3000" b="1">
                <a:solidFill>
                  <a:schemeClr val="tx2"/>
                </a:solidFill>
                <a:latin typeface="Segoe UI Black" panose="020B0A02040204020203" pitchFamily="34" charset="0"/>
                <a:ea typeface="Segoe UI Black" panose="020B0A02040204020203" pitchFamily="34" charset="0"/>
              </a:defRPr>
            </a:lvl1pPr>
            <a:lvl2pPr marL="457200" indent="0">
              <a:buFontTx/>
              <a:buNone/>
              <a:defRPr/>
            </a:lvl2pPr>
            <a:lvl3pPr marL="914400" indent="0">
              <a:buFontTx/>
              <a:buNone/>
              <a:defRPr/>
            </a:lvl3pPr>
            <a:lvl4pPr marL="1371600" indent="0">
              <a:buFontTx/>
              <a:buNone/>
              <a:defRPr/>
            </a:lvl4pPr>
            <a:lvl5pPr marL="1828165" indent="0">
              <a:buFontTx/>
              <a:buNone/>
              <a:defRPr/>
            </a:lvl5pPr>
          </a:lstStyle>
          <a:p>
            <a:pPr lvl="0"/>
            <a:r>
              <a:rPr lang="en-US" dirty="0"/>
              <a:t>Click to edit</a:t>
            </a:r>
            <a:endParaRPr lang="en-IN" dirty="0"/>
          </a:p>
        </p:txBody>
      </p:sp>
      <p:sp>
        <p:nvSpPr>
          <p:cNvPr id="35" name="Text Placeholder 28"/>
          <p:cNvSpPr>
            <a:spLocks noGrp="1"/>
          </p:cNvSpPr>
          <p:nvPr>
            <p:ph type="body" sz="quarter" idx="13" hasCustomPrompt="1"/>
          </p:nvPr>
        </p:nvSpPr>
        <p:spPr>
          <a:xfrm>
            <a:off x="626843" y="2600818"/>
            <a:ext cx="3396561" cy="1969154"/>
          </a:xfrm>
        </p:spPr>
        <p:txBody>
          <a:bodyPr>
            <a:normAutofit/>
          </a:bodyPr>
          <a:lstStyle>
            <a:lvl1pPr marL="0" indent="0">
              <a:lnSpc>
                <a:spcPct val="110000"/>
              </a:lnSpc>
              <a:spcBef>
                <a:spcPts val="0"/>
              </a:spcBef>
              <a:buFontTx/>
              <a:buNone/>
              <a:defRPr sz="1050">
                <a:solidFill>
                  <a:schemeClr val="tx1">
                    <a:lumMod val="65000"/>
                    <a:lumOff val="35000"/>
                  </a:schemeClr>
                </a:solidFill>
                <a:latin typeface="+mn-lt"/>
                <a:ea typeface="Segoe UI Black" panose="020B0A02040204020203" pitchFamily="34" charset="0"/>
              </a:defRPr>
            </a:lvl1pPr>
            <a:lvl2pPr marL="457200" indent="0">
              <a:buFontTx/>
              <a:buNone/>
              <a:defRPr/>
            </a:lvl2pPr>
            <a:lvl3pPr marL="914400" indent="0">
              <a:buFontTx/>
              <a:buNone/>
              <a:defRPr/>
            </a:lvl3pPr>
            <a:lvl4pPr marL="1371600" indent="0">
              <a:buFontTx/>
              <a:buNone/>
              <a:defRPr/>
            </a:lvl4pPr>
            <a:lvl5pPr marL="1828165" indent="0">
              <a:buFontTx/>
              <a:buNone/>
              <a:defRPr/>
            </a:lvl5pPr>
          </a:lstStyle>
          <a:p>
            <a:pPr lvl="0"/>
            <a:r>
              <a:rPr lang="en-US" dirty="0"/>
              <a:t>Click to edit</a:t>
            </a:r>
            <a:endParaRPr lang="en-IN"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40992"/>
            <a:ext cx="7772400" cy="458115"/>
          </a:xfrm>
        </p:spPr>
        <p:txBody>
          <a:bodyPr/>
          <a:lstStyle>
            <a:lvl1pPr algn="ctr">
              <a:defRPr lang="en-US" sz="3000" kern="1200" smtClean="0">
                <a:solidFill>
                  <a:schemeClr val="bg1"/>
                </a:solidFill>
                <a:latin typeface="+mj-lt"/>
                <a:ea typeface="+mj-ea"/>
                <a:cs typeface="+mj-cs"/>
              </a:defRPr>
            </a:lvl1pPr>
          </a:lstStyle>
          <a:p>
            <a:r>
              <a:rPr lang="en-US" dirty="0"/>
              <a:t>Click to edit Master title style</a:t>
            </a:r>
            <a:endParaRPr lang="en-US" dirty="0"/>
          </a:p>
        </p:txBody>
      </p:sp>
      <p:sp>
        <p:nvSpPr>
          <p:cNvPr id="3" name="Subtitle 2"/>
          <p:cNvSpPr>
            <a:spLocks noGrp="1"/>
          </p:cNvSpPr>
          <p:nvPr>
            <p:ph type="subTitle" idx="1"/>
          </p:nvPr>
        </p:nvSpPr>
        <p:spPr>
          <a:xfrm>
            <a:off x="1371600" y="4132020"/>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829" y="514349"/>
            <a:ext cx="4456772" cy="1055862"/>
          </a:xfrm>
          <a:noFill/>
        </p:spPr>
        <p:txBody>
          <a:bodyPr lIns="0" tIns="0" rIns="0" bIns="0" anchor="b" anchorCtr="0">
            <a:noAutofit/>
          </a:bodyPr>
          <a:lstStyle>
            <a:lvl1pPr>
              <a:defRPr sz="3200" b="1" i="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endParaRPr lang="en-US" dirty="0"/>
          </a:p>
        </p:txBody>
      </p:sp>
      <p:sp>
        <p:nvSpPr>
          <p:cNvPr id="3" name="Subtitle 2"/>
          <p:cNvSpPr>
            <a:spLocks noGrp="1"/>
          </p:cNvSpPr>
          <p:nvPr>
            <p:ph type="subTitle" idx="1" hasCustomPrompt="1"/>
          </p:nvPr>
        </p:nvSpPr>
        <p:spPr>
          <a:xfrm>
            <a:off x="724829" y="4629151"/>
            <a:ext cx="7123771" cy="228599"/>
          </a:xfrm>
        </p:spPr>
        <p:txBody>
          <a:bodyPr vert="horz" lIns="0" tIns="0" rIns="0" bIns="0" rtlCol="0">
            <a:noAutofit/>
          </a:bodyPr>
          <a:lstStyle>
            <a:lvl1pPr>
              <a:defRPr lang="en-US" sz="1200" b="0" i="0" spc="600" dirty="0">
                <a:solidFill>
                  <a:schemeClr val="accent2"/>
                </a:solidFill>
                <a:latin typeface="Segoe UI" panose="020B0502040204020203" pitchFamily="34" charset="0"/>
                <a:cs typeface="Segoe UI" panose="020B0502040204020203" pitchFamily="34" charset="0"/>
              </a:defRPr>
            </a:lvl1pPr>
          </a:lstStyle>
          <a:p>
            <a:pPr marL="0" lvl="0" indent="0">
              <a:buNone/>
            </a:pPr>
            <a:r>
              <a:rPr lang="en-US" dirty="0"/>
              <a:t>CLICK TO EDIT MASTER SUBTITLE STYLE</a:t>
            </a:r>
            <a:endParaRPr lang="en-US" dirty="0"/>
          </a:p>
        </p:txBody>
      </p:sp>
      <p:sp>
        <p:nvSpPr>
          <p:cNvPr id="12" name="Content Placeholder 11"/>
          <p:cNvSpPr>
            <a:spLocks noGrp="1"/>
          </p:cNvSpPr>
          <p:nvPr>
            <p:ph sz="quarter" idx="12" hasCustomPrompt="1"/>
          </p:nvPr>
        </p:nvSpPr>
        <p:spPr>
          <a:xfrm>
            <a:off x="724829" y="1811937"/>
            <a:ext cx="3048000" cy="2362548"/>
          </a:xfrm>
        </p:spPr>
        <p:txBody>
          <a:bodyPr lIns="0" tIns="0" rIns="0" bIns="0">
            <a:normAutofit/>
          </a:bodyPr>
          <a:lstStyle>
            <a:lvl1pPr marL="0" indent="0">
              <a:buNone/>
              <a:defRPr sz="15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stStyle>
          <a:p>
            <a:pPr lvl="0"/>
            <a:r>
              <a:rPr lang="en-US" dirty="0"/>
              <a:t>You can edit this text here. Click here to edit this text.</a:t>
            </a:r>
            <a:endParaRPr lang="en-US" dirty="0"/>
          </a:p>
          <a:p>
            <a:pPr lvl="0"/>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dirty="0"/>
              <a:t>You can edit this text here. Click here to edit this text.</a:t>
            </a:r>
            <a:endParaRPr lang="en-US" dirty="0"/>
          </a:p>
          <a:p>
            <a:pPr lvl="0"/>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dirty="0"/>
              <a:t>You can edit this text here. Click here to edit this text.</a:t>
            </a:r>
            <a:endParaRPr lang="en-US" dirty="0"/>
          </a:p>
        </p:txBody>
      </p:sp>
      <p:sp>
        <p:nvSpPr>
          <p:cNvPr id="6" name="Rectangle 5"/>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solidFill>
              </a:defRPr>
            </a:lvl1pPr>
          </a:lstStyle>
          <a:p>
            <a:r>
              <a:rPr lang="en-US" dirty="0"/>
              <a:t>Click to edit Master title style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solidFill>
              </a:defRPr>
            </a:lvl1pPr>
          </a:lstStyle>
          <a:p>
            <a:r>
              <a:rPr lang="en-US" dirty="0"/>
              <a:t>Click to edit Master title style</a:t>
            </a:r>
            <a:endParaRPr lang="en-US" dirty="0"/>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bg1">
                    <a:lumMod val="75000"/>
                  </a:schemeClr>
                </a:solidFill>
              </a:defRPr>
            </a:lvl1pPr>
          </a:lstStyle>
          <a:p>
            <a:pPr lvl="0"/>
            <a:r>
              <a:rPr lang="en-US" dirty="0"/>
              <a:t>Subtitle</a:t>
            </a: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829" y="514349"/>
            <a:ext cx="4456772" cy="1055862"/>
          </a:xfrm>
          <a:noFill/>
        </p:spPr>
        <p:txBody>
          <a:bodyPr lIns="0" tIns="0" rIns="0" bIns="0" anchor="b" anchorCtr="0">
            <a:noAutofit/>
          </a:bodyPr>
          <a:lstStyle>
            <a:lvl1pPr>
              <a:defRPr sz="3200" b="1" i="0">
                <a:solidFill>
                  <a:schemeClr val="accent2"/>
                </a:solidFill>
                <a:latin typeface="Segoe UI" panose="020B0502040204020203" pitchFamily="34" charset="0"/>
                <a:cs typeface="Segoe UI" panose="020B0502040204020203" pitchFamily="34" charset="0"/>
              </a:defRPr>
            </a:lvl1pPr>
          </a:lstStyle>
          <a:p>
            <a:r>
              <a:rPr lang="en-US" dirty="0"/>
              <a:t>Click to edit Master title style</a:t>
            </a:r>
            <a:endParaRPr lang="en-US" dirty="0"/>
          </a:p>
        </p:txBody>
      </p:sp>
      <p:sp>
        <p:nvSpPr>
          <p:cNvPr id="3" name="Subtitle 2"/>
          <p:cNvSpPr>
            <a:spLocks noGrp="1"/>
          </p:cNvSpPr>
          <p:nvPr>
            <p:ph type="subTitle" idx="1" hasCustomPrompt="1"/>
          </p:nvPr>
        </p:nvSpPr>
        <p:spPr>
          <a:xfrm>
            <a:off x="724829" y="4629150"/>
            <a:ext cx="7123771" cy="228600"/>
          </a:xfrm>
        </p:spPr>
        <p:txBody>
          <a:bodyPr vert="horz" lIns="0" tIns="0" rIns="0" bIns="0" rtlCol="0">
            <a:noAutofit/>
          </a:bodyPr>
          <a:lstStyle>
            <a:lvl1pPr>
              <a:defRPr lang="en-US" sz="1200" b="0" i="0" spc="600" dirty="0">
                <a:solidFill>
                  <a:schemeClr val="accent2"/>
                </a:solidFill>
                <a:latin typeface="Segoe UI" panose="020B0502040204020203" pitchFamily="34" charset="0"/>
                <a:cs typeface="Segoe UI" panose="020B0502040204020203" pitchFamily="34" charset="0"/>
              </a:defRPr>
            </a:lvl1pPr>
          </a:lstStyle>
          <a:p>
            <a:pPr marL="0" lvl="0" indent="0">
              <a:buNone/>
            </a:pPr>
            <a:r>
              <a:rPr lang="en-US" dirty="0"/>
              <a:t>CLICK TO EDIT MASTER SUBTITLE STYLE</a:t>
            </a:r>
            <a:endParaRPr lang="en-US" dirty="0"/>
          </a:p>
        </p:txBody>
      </p:sp>
      <p:sp>
        <p:nvSpPr>
          <p:cNvPr id="12" name="Content Placeholder 11"/>
          <p:cNvSpPr>
            <a:spLocks noGrp="1"/>
          </p:cNvSpPr>
          <p:nvPr>
            <p:ph sz="quarter" idx="12" hasCustomPrompt="1"/>
          </p:nvPr>
        </p:nvSpPr>
        <p:spPr>
          <a:xfrm>
            <a:off x="724829" y="1811937"/>
            <a:ext cx="3048000" cy="2362548"/>
          </a:xfrm>
        </p:spPr>
        <p:txBody>
          <a:bodyPr lIns="0" tIns="0" rIns="0" bIns="0">
            <a:normAutofit/>
          </a:bodyPr>
          <a:lstStyle>
            <a:lvl1pPr marL="0" indent="0">
              <a:buNone/>
              <a:defRPr sz="15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stStyle>
          <a:p>
            <a:pPr lvl="0"/>
            <a:r>
              <a:rPr lang="en-US" dirty="0"/>
              <a:t>You can edit this text here. Click here to edit this text.</a:t>
            </a:r>
            <a:endParaRPr lang="en-US" dirty="0"/>
          </a:p>
          <a:p>
            <a:pPr lvl="0"/>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dirty="0"/>
              <a:t>You can edit this text here. Click here to edit this text.</a:t>
            </a:r>
            <a:endParaRPr lang="en-US" dirty="0"/>
          </a:p>
          <a:p>
            <a:pPr lvl="0"/>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dirty="0"/>
              <a:t>You can edit this text here. Click here to edit this text.</a:t>
            </a:r>
            <a:endParaRPr lang="en-US" dirty="0"/>
          </a:p>
        </p:txBody>
      </p:sp>
      <p:sp>
        <p:nvSpPr>
          <p:cNvPr id="6" name="Content Placeholder 11"/>
          <p:cNvSpPr>
            <a:spLocks noGrp="1"/>
          </p:cNvSpPr>
          <p:nvPr>
            <p:ph sz="quarter" idx="13" hasCustomPrompt="1"/>
          </p:nvPr>
        </p:nvSpPr>
        <p:spPr>
          <a:xfrm>
            <a:off x="4415883" y="1811937"/>
            <a:ext cx="3048000" cy="2362548"/>
          </a:xfrm>
        </p:spPr>
        <p:txBody>
          <a:bodyPr lIns="0" tIns="0" rIns="0" bIns="0">
            <a:normAutofit/>
          </a:bodyPr>
          <a:lstStyle>
            <a:lvl1pPr marL="0" indent="0">
              <a:buNone/>
              <a:defRPr sz="1500">
                <a:latin typeface="Segoe UI" panose="020B0502040204020203" pitchFamily="34" charset="0"/>
                <a:cs typeface="Segoe UI" panose="020B0502040204020203" pitchFamily="34" charset="0"/>
              </a:defRPr>
            </a:lvl1pPr>
            <a:lvl2pPr>
              <a:defRPr sz="1400">
                <a:latin typeface="Segoe UI" panose="020B0502040204020203" pitchFamily="34" charset="0"/>
                <a:cs typeface="Segoe UI" panose="020B0502040204020203" pitchFamily="34" charset="0"/>
              </a:defRPr>
            </a:lvl2pPr>
            <a:lvl3pPr>
              <a:defRPr sz="1400">
                <a:latin typeface="Segoe UI" panose="020B0502040204020203" pitchFamily="34" charset="0"/>
                <a:cs typeface="Segoe UI" panose="020B0502040204020203" pitchFamily="34" charset="0"/>
              </a:defRPr>
            </a:lvl3pPr>
            <a:lvl4pPr>
              <a:defRPr sz="1400">
                <a:latin typeface="Segoe UI" panose="020B0502040204020203" pitchFamily="34" charset="0"/>
                <a:cs typeface="Segoe UI" panose="020B0502040204020203" pitchFamily="34" charset="0"/>
              </a:defRPr>
            </a:lvl4pPr>
            <a:lvl5pPr>
              <a:defRPr sz="1400">
                <a:latin typeface="Segoe UI" panose="020B0502040204020203" pitchFamily="34" charset="0"/>
                <a:cs typeface="Segoe UI" panose="020B0502040204020203" pitchFamily="34" charset="0"/>
              </a:defRPr>
            </a:lvl5pPr>
          </a:lstStyle>
          <a:p>
            <a:pPr lvl="0"/>
            <a:r>
              <a:rPr lang="en-US" dirty="0"/>
              <a:t>You can edit this text here. Click here to edit this text.</a:t>
            </a:r>
            <a:endParaRPr lang="en-US" dirty="0"/>
          </a:p>
          <a:p>
            <a:pPr lvl="0"/>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dirty="0"/>
              <a:t>You can edit this text here. Click here to edit this text.</a:t>
            </a:r>
            <a:endParaRPr lang="en-US" dirty="0"/>
          </a:p>
          <a:p>
            <a:pPr lvl="0"/>
            <a:endParaRPr lang="en-US"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dirty="0"/>
              <a:t>You can edit this text here. Click here to edit this text.</a:t>
            </a:r>
            <a:endParaRPr lang="en-US" dirty="0"/>
          </a:p>
        </p:txBody>
      </p:sp>
      <p:sp>
        <p:nvSpPr>
          <p:cNvPr id="5" name="Rectangle 4"/>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21396"/>
            <a:ext cx="5791200" cy="476249"/>
          </a:xfrm>
          <a:noFill/>
        </p:spPr>
        <p:txBody>
          <a:bodyPr vert="horz" lIns="0" tIns="0" rIns="0" bIns="0" rtlCol="0" anchor="b" anchorCtr="0">
            <a:noAutofit/>
          </a:bodyPr>
          <a:lstStyle>
            <a:lvl1pPr>
              <a:defRPr lang="en-US" sz="3200" b="1" i="0" dirty="0">
                <a:solidFill>
                  <a:schemeClr val="accent2"/>
                </a:solidFill>
                <a:latin typeface="Segoe UI" panose="020B0502040204020203" pitchFamily="34" charset="0"/>
                <a:cs typeface="Segoe UI" panose="020B0502040204020203" pitchFamily="34" charset="0"/>
              </a:defRPr>
            </a:lvl1pPr>
          </a:lstStyle>
          <a:p>
            <a:pPr marL="0" lvl="0"/>
            <a:r>
              <a:rPr lang="en-US" dirty="0"/>
              <a:t>Click to edit Master title style</a:t>
            </a:r>
            <a:endParaRPr lang="en-US" dirty="0"/>
          </a:p>
        </p:txBody>
      </p:sp>
      <p:sp>
        <p:nvSpPr>
          <p:cNvPr id="3" name="Subtitle 2"/>
          <p:cNvSpPr>
            <a:spLocks noGrp="1"/>
          </p:cNvSpPr>
          <p:nvPr>
            <p:ph type="subTitle" idx="1" hasCustomPrompt="1"/>
          </p:nvPr>
        </p:nvSpPr>
        <p:spPr>
          <a:xfrm rot="16200000">
            <a:off x="7364779" y="2834772"/>
            <a:ext cx="3026658" cy="152403"/>
          </a:xfrm>
        </p:spPr>
        <p:txBody>
          <a:bodyPr vert="horz" lIns="0" tIns="0" rIns="0" bIns="0" rtlCol="0">
            <a:noAutofit/>
          </a:bodyPr>
          <a:lstStyle>
            <a:lvl1pPr>
              <a:defRPr lang="en-US" sz="1000" b="0" i="0" spc="600" dirty="0">
                <a:solidFill>
                  <a:schemeClr val="accent2"/>
                </a:solidFill>
                <a:latin typeface="Segoe UI" panose="020B0502040204020203" pitchFamily="34" charset="0"/>
                <a:cs typeface="Segoe UI" panose="020B0502040204020203" pitchFamily="34" charset="0"/>
              </a:defRPr>
            </a:lvl1pPr>
          </a:lstStyle>
          <a:p>
            <a:pPr marL="0" lvl="0" indent="0">
              <a:buNone/>
            </a:pPr>
            <a:r>
              <a:rPr lang="en-US" dirty="0"/>
              <a:t>CLICK TO EDIT MASTER</a:t>
            </a:r>
            <a:endParaRPr lang="en-US" dirty="0"/>
          </a:p>
        </p:txBody>
      </p:sp>
      <p:sp>
        <p:nvSpPr>
          <p:cNvPr id="13" name="Rectangle 12"/>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p:cNvSpPr/>
          <p:nvPr userDrawn="1"/>
        </p:nvSpPr>
        <p:spPr>
          <a:xfrm>
            <a:off x="8799450" y="4552950"/>
            <a:ext cx="152401" cy="590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rot="16200000">
            <a:off x="7364779" y="2834772"/>
            <a:ext cx="3026658" cy="152403"/>
          </a:xfrm>
        </p:spPr>
        <p:txBody>
          <a:bodyPr vert="horz" lIns="0" tIns="0" rIns="0" bIns="0" rtlCol="0">
            <a:noAutofit/>
          </a:bodyPr>
          <a:lstStyle>
            <a:lvl1pPr>
              <a:defRPr lang="en-US" sz="1000" b="0" i="0" spc="600" dirty="0">
                <a:solidFill>
                  <a:schemeClr val="accent2"/>
                </a:solidFill>
                <a:latin typeface="Segoe UI" panose="020B0502040204020203" pitchFamily="34" charset="0"/>
                <a:cs typeface="Segoe UI" panose="020B0502040204020203" pitchFamily="34" charset="0"/>
              </a:defRPr>
            </a:lvl1pPr>
          </a:lstStyle>
          <a:p>
            <a:pPr marL="0" lvl="0" indent="0">
              <a:buNone/>
            </a:pPr>
            <a:r>
              <a:rPr lang="en-US" dirty="0"/>
              <a:t>CLICK TO EDIT MASTER</a:t>
            </a:r>
            <a:endParaRPr lang="en-US" dirty="0"/>
          </a:p>
        </p:txBody>
      </p:sp>
      <p:sp>
        <p:nvSpPr>
          <p:cNvPr id="15" name="Rectangle 14"/>
          <p:cNvSpPr/>
          <p:nvPr userDrawn="1"/>
        </p:nvSpPr>
        <p:spPr>
          <a:xfrm>
            <a:off x="8799450" y="4552950"/>
            <a:ext cx="152401" cy="590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rot="5400000">
            <a:off x="4429124" y="-4429125"/>
            <a:ext cx="285749" cy="9144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40992"/>
            <a:ext cx="7772400" cy="458115"/>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dirty="0"/>
              <a:t>Click to edit Master title style</a:t>
            </a:r>
            <a:endParaRPr lang="en-US" dirty="0"/>
          </a:p>
        </p:txBody>
      </p:sp>
      <p:sp>
        <p:nvSpPr>
          <p:cNvPr id="3" name="Subtitle 2"/>
          <p:cNvSpPr>
            <a:spLocks noGrp="1"/>
          </p:cNvSpPr>
          <p:nvPr>
            <p:ph type="subTitle" idx="1"/>
          </p:nvPr>
        </p:nvSpPr>
        <p:spPr>
          <a:xfrm>
            <a:off x="1371600" y="4132020"/>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0"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853819"/>
            <a:ext cx="8229600" cy="3740804"/>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36" tIns="45718" rIns="91436" bIns="45718" rtlCol="0" anchor="ctr"/>
          <a:lstStyle>
            <a:lvl1pPr algn="l">
              <a:defRPr sz="1200">
                <a:solidFill>
                  <a:schemeClr val="tx1">
                    <a:tint val="75000"/>
                  </a:schemeClr>
                </a:solidFill>
              </a:defRPr>
            </a:lvl1pPr>
          </a:lstStyle>
          <a:p>
            <a:fld id="{FD1176A7-B091-469C-82C8-89C693043C40}" type="datetimeFigureOut">
              <a:rPr lang="en-US" smtClean="0"/>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436" tIns="45718" rIns="91436" bIns="45718" rtlCol="0" anchor="ctr"/>
          <a:lstStyle>
            <a:lvl1pPr algn="r">
              <a:defRPr sz="1200">
                <a:solidFill>
                  <a:schemeClr val="tx1">
                    <a:tint val="75000"/>
                  </a:schemeClr>
                </a:solidFill>
              </a:defRPr>
            </a:lvl1pPr>
          </a:lstStyle>
          <a:p>
            <a:fld id="{5939B1FA-81F2-4940-9AF3-5EAFB5D6669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spcBef>
          <a:spcPct val="0"/>
        </a:spcBef>
        <a:buNone/>
        <a:defRPr sz="2400" kern="1200">
          <a:solidFill>
            <a:schemeClr val="tx1">
              <a:lumMod val="65000"/>
              <a:lumOff val="35000"/>
            </a:schemeClr>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700" kern="1200">
          <a:solidFill>
            <a:schemeClr val="tx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1500" kern="1200">
          <a:solidFill>
            <a:schemeClr val="tx1"/>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15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853819"/>
            <a:ext cx="8229600" cy="374080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36" tIns="45718" rIns="91436" bIns="45718" rtlCol="0" anchor="ctr"/>
          <a:lstStyle>
            <a:lvl1pPr algn="l">
              <a:defRPr sz="1200">
                <a:solidFill>
                  <a:schemeClr val="tx1">
                    <a:tint val="75000"/>
                  </a:schemeClr>
                </a:solidFill>
              </a:defRPr>
            </a:lvl1pPr>
          </a:lstStyle>
          <a:p>
            <a:fld id="{FD1176A7-B091-469C-82C8-89C693043C40}" type="datetimeFigureOut">
              <a:rPr lang="en-US" smtClean="0"/>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436" tIns="45718" rIns="91436" bIns="45718" rtlCol="0" anchor="ctr"/>
          <a:lstStyle>
            <a:lvl1pPr algn="r">
              <a:defRPr sz="1200">
                <a:solidFill>
                  <a:schemeClr val="tx1">
                    <a:tint val="75000"/>
                  </a:schemeClr>
                </a:solidFill>
              </a:defRPr>
            </a:lvl1pPr>
          </a:lstStyle>
          <a:p>
            <a:fld id="{5939B1FA-81F2-4940-9AF3-5EAFB5D6669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Lst>
  <p:txStyles>
    <p:titleStyle>
      <a:lvl1pPr algn="l" defTabSz="914400" rtl="0" eaLnBrk="1" latinLnBrk="0" hangingPunct="1">
        <a:spcBef>
          <a:spcPct val="0"/>
        </a:spcBef>
        <a:buNone/>
        <a:defRPr sz="2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700" kern="1200">
          <a:solidFill>
            <a:schemeClr val="bg1">
              <a:lumMod val="75000"/>
            </a:schemeClr>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bg1">
              <a:lumMod val="75000"/>
            </a:schemeClr>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bg1">
              <a:lumMod val="75000"/>
            </a:schemeClr>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sz="1500" kern="1200">
          <a:solidFill>
            <a:schemeClr val="bg1">
              <a:lumMod val="75000"/>
            </a:schemeClr>
          </a:solidFill>
          <a:latin typeface="+mj-lt"/>
          <a:ea typeface="+mn-ea"/>
          <a:cs typeface="+mn-cs"/>
        </a:defRPr>
      </a:lvl4pPr>
      <a:lvl5pPr marL="2057400" indent="-228600" algn="l" defTabSz="914400" rtl="0" eaLnBrk="1" latinLnBrk="0" hangingPunct="1">
        <a:spcBef>
          <a:spcPct val="20000"/>
        </a:spcBef>
        <a:buFont typeface="Arial" panose="020B0604020202020204" pitchFamily="34" charset="0"/>
        <a:buChar char="»"/>
        <a:defRPr sz="1500" kern="1200">
          <a:solidFill>
            <a:schemeClr val="bg1">
              <a:lumMod val="75000"/>
            </a:schemeClr>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jpe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jpeg"/><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81150"/>
            <a:ext cx="5476240" cy="1293495"/>
          </a:xfrm>
        </p:spPr>
        <p:txBody>
          <a:bodyPr/>
          <a:lstStyle/>
          <a:p>
            <a:r>
              <a:rPr lang="en-US" sz="6600" dirty="0">
                <a:solidFill>
                  <a:schemeClr val="bg1"/>
                </a:solidFill>
              </a:rPr>
              <a:t>Namma Yatri</a:t>
            </a:r>
            <a:endParaRPr lang="en-US" sz="6600" dirty="0">
              <a:solidFill>
                <a:schemeClr val="bg1"/>
              </a:solidFill>
            </a:endParaRPr>
          </a:p>
        </p:txBody>
      </p:sp>
      <p:sp>
        <p:nvSpPr>
          <p:cNvPr id="5" name="Subtitle 4"/>
          <p:cNvSpPr>
            <a:spLocks noGrp="1"/>
          </p:cNvSpPr>
          <p:nvPr>
            <p:ph type="subTitle" idx="1"/>
          </p:nvPr>
        </p:nvSpPr>
        <p:spPr>
          <a:xfrm>
            <a:off x="457517" y="3333974"/>
            <a:ext cx="5294313" cy="255681"/>
          </a:xfrm>
        </p:spPr>
        <p:txBody>
          <a:bodyPr/>
          <a:lstStyle/>
          <a:p>
            <a:r>
              <a:rPr lang="en-US" sz="1400" b="0" dirty="0">
                <a:solidFill>
                  <a:schemeClr val="bg1"/>
                </a:solidFill>
              </a:rPr>
              <a:t>Open Mobility Challenge</a:t>
            </a:r>
            <a:endParaRPr lang="en-US" sz="1400" b="0" dirty="0">
              <a:solidFill>
                <a:schemeClr val="bg1"/>
              </a:solidFill>
            </a:endParaRPr>
          </a:p>
        </p:txBody>
      </p:sp>
      <p:pic>
        <p:nvPicPr>
          <p:cNvPr id="90" name="Picture 89" descr="auto"/>
          <p:cNvPicPr>
            <a:picLocks noChangeAspect="1"/>
          </p:cNvPicPr>
          <p:nvPr/>
        </p:nvPicPr>
        <p:blipFill>
          <a:blip r:embed="rId1"/>
          <a:stretch>
            <a:fillRect/>
          </a:stretch>
        </p:blipFill>
        <p:spPr>
          <a:xfrm>
            <a:off x="5410200" y="1200150"/>
            <a:ext cx="3429000" cy="3429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38150"/>
            <a:ext cx="5791200" cy="1021080"/>
          </a:xfrm>
        </p:spPr>
        <p:txBody>
          <a:bodyPr/>
          <a:lstStyle/>
          <a:p>
            <a:r>
              <a:rPr lang="en-IN" altLang="en-US" dirty="0"/>
              <a:t>Step 4: Complete the ride</a:t>
            </a:r>
            <a:endParaRPr lang="en-IN" altLang="en-US" dirty="0"/>
          </a:p>
        </p:txBody>
      </p:sp>
      <p:sp>
        <p:nvSpPr>
          <p:cNvPr id="6" name="Text Box 5"/>
          <p:cNvSpPr txBox="1"/>
          <p:nvPr/>
        </p:nvSpPr>
        <p:spPr>
          <a:xfrm>
            <a:off x="609600" y="2038350"/>
            <a:ext cx="4809490" cy="1337945"/>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IN" altLang="en-US"/>
              <a:t>Once the driver marks the ride as completed the server will send a </a:t>
            </a:r>
            <a:r>
              <a:rPr lang="en-IN" altLang="en-US" b="1"/>
              <a:t>Thank You</a:t>
            </a:r>
            <a:r>
              <a:rPr lang="en-IN" altLang="en-US"/>
              <a:t> message and </a:t>
            </a:r>
            <a:r>
              <a:rPr lang="en-IN" altLang="en-US" b="1"/>
              <a:t>rate us</a:t>
            </a:r>
            <a:r>
              <a:rPr lang="en-IN" altLang="en-US"/>
              <a:t> message to the customer.</a:t>
            </a:r>
            <a:endParaRPr lang="en-IN" altLang="en-US"/>
          </a:p>
        </p:txBody>
      </p:sp>
      <p:pic>
        <p:nvPicPr>
          <p:cNvPr id="3" name="Picture 2" descr="Screenshot_2023-04-30-00-33-44-60_2768c6f3dd71c987876b7b9730ce2453"/>
          <p:cNvPicPr>
            <a:picLocks noChangeAspect="1"/>
          </p:cNvPicPr>
          <p:nvPr/>
        </p:nvPicPr>
        <p:blipFill>
          <a:blip r:embed="rId1"/>
          <a:srcRect t="5111"/>
          <a:stretch>
            <a:fillRect/>
          </a:stretch>
        </p:blipFill>
        <p:spPr>
          <a:xfrm>
            <a:off x="6400800" y="262890"/>
            <a:ext cx="2314575" cy="4880610"/>
          </a:xfrm>
          <a:prstGeom prst="rect">
            <a:avLst/>
          </a:prstGeom>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457200" y="1002665"/>
            <a:ext cx="2945765" cy="341503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IN" altLang="en-US"/>
              <a:t>The customer will have the option to select star ratings from 1 to 5.</a:t>
            </a:r>
            <a:endParaRPr lang="en-IN" altLang="en-US"/>
          </a:p>
          <a:p>
            <a:pPr marL="285750" indent="-285750" algn="just">
              <a:lnSpc>
                <a:spcPct val="150000"/>
              </a:lnSpc>
              <a:buFont typeface="Arial" panose="020B0604020202020204" pitchFamily="34" charset="0"/>
              <a:buChar char="•"/>
            </a:pPr>
            <a:r>
              <a:rPr lang="en-IN" altLang="en-US"/>
              <a:t>Consider the customer selects 5 star rating, the rating will be save into the database along with the order.</a:t>
            </a:r>
            <a:endParaRPr lang="en-IN" altLang="en-US"/>
          </a:p>
        </p:txBody>
      </p:sp>
      <p:pic>
        <p:nvPicPr>
          <p:cNvPr id="2" name="Picture 1" descr="Screenshot_2023-04-30-00-33-48-19_2768c6f3dd71c987876b7b9730ce2453"/>
          <p:cNvPicPr>
            <a:picLocks noChangeAspect="1"/>
          </p:cNvPicPr>
          <p:nvPr/>
        </p:nvPicPr>
        <p:blipFill>
          <a:blip r:embed="rId1"/>
          <a:srcRect t="5358"/>
          <a:stretch>
            <a:fillRect/>
          </a:stretch>
        </p:blipFill>
        <p:spPr>
          <a:xfrm>
            <a:off x="4038600" y="276225"/>
            <a:ext cx="2314575" cy="4867910"/>
          </a:xfrm>
          <a:prstGeom prst="rect">
            <a:avLst/>
          </a:prstGeom>
        </p:spPr>
      </p:pic>
      <p:pic>
        <p:nvPicPr>
          <p:cNvPr id="4" name="Picture 3" descr="Screenshot_2023-04-30-00-33-57-73_2768c6f3dd71c987876b7b9730ce2453"/>
          <p:cNvPicPr>
            <a:picLocks noChangeAspect="1"/>
          </p:cNvPicPr>
          <p:nvPr/>
        </p:nvPicPr>
        <p:blipFill>
          <a:blip r:embed="rId2"/>
          <a:srcRect t="5272"/>
          <a:stretch>
            <a:fillRect/>
          </a:stretch>
        </p:blipFill>
        <p:spPr>
          <a:xfrm>
            <a:off x="6400800" y="271780"/>
            <a:ext cx="2314575" cy="4872355"/>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925320"/>
            <a:ext cx="4448175" cy="1293495"/>
          </a:xfrm>
        </p:spPr>
        <p:txBody>
          <a:bodyPr/>
          <a:lstStyle/>
          <a:p>
            <a:r>
              <a:rPr lang="en-IN" sz="6600" dirty="0">
                <a:solidFill>
                  <a:schemeClr val="bg1"/>
                </a:solidFill>
              </a:rPr>
              <a:t>Driver POV</a:t>
            </a:r>
            <a:endParaRPr lang="en-IN" sz="6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38150"/>
            <a:ext cx="5791200" cy="1021080"/>
          </a:xfrm>
        </p:spPr>
        <p:txBody>
          <a:bodyPr/>
          <a:lstStyle/>
          <a:p>
            <a:r>
              <a:rPr lang="en-IN" altLang="en-US" dirty="0"/>
              <a:t>Step 1: Dashboard</a:t>
            </a:r>
            <a:endParaRPr lang="en-IN" altLang="en-US" dirty="0"/>
          </a:p>
        </p:txBody>
      </p:sp>
      <p:sp>
        <p:nvSpPr>
          <p:cNvPr id="6" name="Text Box 5"/>
          <p:cNvSpPr txBox="1"/>
          <p:nvPr/>
        </p:nvSpPr>
        <p:spPr>
          <a:xfrm>
            <a:off x="609600" y="1734185"/>
            <a:ext cx="5023485" cy="1753235"/>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IN" altLang="en-US"/>
              <a:t>All the drivers are able to access the dashboard via </a:t>
            </a:r>
            <a:r>
              <a:rPr lang="en-IN" altLang="en-US" b="1"/>
              <a:t>example.com/drivers</a:t>
            </a:r>
            <a:endParaRPr lang="en-IN" altLang="en-US" b="1"/>
          </a:p>
          <a:p>
            <a:pPr marL="285750" indent="-285750" algn="just">
              <a:lnSpc>
                <a:spcPct val="150000"/>
              </a:lnSpc>
              <a:buFont typeface="Arial" panose="020B0604020202020204" pitchFamily="34" charset="0"/>
              <a:buChar char="•"/>
            </a:pPr>
            <a:r>
              <a:rPr lang="en-IN" altLang="en-US"/>
              <a:t>They will have the options to login and register initially.</a:t>
            </a:r>
            <a:endParaRPr lang="en-IN" altLang="en-US"/>
          </a:p>
        </p:txBody>
      </p:sp>
      <p:sp>
        <p:nvSpPr>
          <p:cNvPr id="7" name="Text Box 6"/>
          <p:cNvSpPr txBox="1"/>
          <p:nvPr/>
        </p:nvSpPr>
        <p:spPr>
          <a:xfrm>
            <a:off x="609600" y="3562350"/>
            <a:ext cx="4886325" cy="922020"/>
          </a:xfrm>
          <a:prstGeom prst="rect">
            <a:avLst/>
          </a:prstGeom>
          <a:noFill/>
        </p:spPr>
        <p:txBody>
          <a:bodyPr wrap="square" rtlCol="0" anchor="t">
            <a:spAutoFit/>
          </a:bodyPr>
          <a:p>
            <a:pPr indent="0" algn="just">
              <a:lnSpc>
                <a:spcPct val="150000"/>
              </a:lnSpc>
              <a:buFont typeface="Arial" panose="020B0604020202020204" pitchFamily="34" charset="0"/>
              <a:buNone/>
            </a:pPr>
            <a:r>
              <a:rPr lang="en-IN" altLang="en-US"/>
              <a:t>(Replace example.com with the domain name that the website is running.)</a:t>
            </a:r>
            <a:endParaRPr lang="en-IN" altLang="en-US"/>
          </a:p>
        </p:txBody>
      </p:sp>
      <p:pic>
        <p:nvPicPr>
          <p:cNvPr id="5" name="Picture 4" descr="Screenshot_2023-04-29-14-58-01-98_40deb401b9ffe8e1df2f1cc5ba480b12"/>
          <p:cNvPicPr>
            <a:picLocks noChangeAspect="1"/>
          </p:cNvPicPr>
          <p:nvPr/>
        </p:nvPicPr>
        <p:blipFill>
          <a:blip r:embed="rId1"/>
          <a:srcRect t="5123"/>
          <a:stretch>
            <a:fillRect/>
          </a:stretch>
        </p:blipFill>
        <p:spPr>
          <a:xfrm>
            <a:off x="6400800" y="264160"/>
            <a:ext cx="2314575" cy="4879975"/>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38150"/>
            <a:ext cx="5791200" cy="1021080"/>
          </a:xfrm>
        </p:spPr>
        <p:txBody>
          <a:bodyPr/>
          <a:lstStyle/>
          <a:p>
            <a:r>
              <a:rPr lang="en-IN" altLang="en-US" dirty="0"/>
              <a:t>Step 2: Register Driver</a:t>
            </a:r>
            <a:endParaRPr lang="en-IN" altLang="en-US" dirty="0"/>
          </a:p>
        </p:txBody>
      </p:sp>
      <p:sp>
        <p:nvSpPr>
          <p:cNvPr id="6" name="Text Box 5"/>
          <p:cNvSpPr txBox="1"/>
          <p:nvPr/>
        </p:nvSpPr>
        <p:spPr>
          <a:xfrm>
            <a:off x="609600" y="1733550"/>
            <a:ext cx="5130800" cy="299974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IN" altLang="en-US"/>
              <a:t>New Drivers can register themselves by clicking on the </a:t>
            </a:r>
            <a:r>
              <a:rPr lang="en-IN" altLang="en-US" b="1"/>
              <a:t>Register button</a:t>
            </a:r>
            <a:r>
              <a:rPr lang="en-IN" altLang="en-US"/>
              <a:t> and creating a new user login.</a:t>
            </a:r>
            <a:endParaRPr lang="en-IN" altLang="en-US"/>
          </a:p>
          <a:p>
            <a:pPr marL="285750" indent="-285750" algn="just">
              <a:lnSpc>
                <a:spcPct val="150000"/>
              </a:lnSpc>
              <a:buFont typeface="Arial" panose="020B0604020202020204" pitchFamily="34" charset="0"/>
              <a:buChar char="•"/>
            </a:pPr>
            <a:endParaRPr lang="en-IN" altLang="en-US"/>
          </a:p>
          <a:p>
            <a:pPr indent="0" algn="just">
              <a:lnSpc>
                <a:spcPct val="150000"/>
              </a:lnSpc>
              <a:buFont typeface="Arial" panose="020B0604020202020204" pitchFamily="34" charset="0"/>
              <a:buNone/>
            </a:pPr>
            <a:r>
              <a:rPr lang="en-IN" altLang="en-US"/>
              <a:t>(This </a:t>
            </a:r>
            <a:r>
              <a:rPr lang="en-IN" altLang="en-US" b="1"/>
              <a:t>MVP</a:t>
            </a:r>
            <a:r>
              <a:rPr lang="en-IN" altLang="en-US"/>
              <a:t> just contains fields for username and password, It can be developed further to get driver name &amp; details, Vehicle details etc..)</a:t>
            </a:r>
            <a:endParaRPr lang="en-IN" altLang="en-US"/>
          </a:p>
        </p:txBody>
      </p:sp>
      <p:pic>
        <p:nvPicPr>
          <p:cNvPr id="3" name="Picture 2" descr="Screenshot_2023-04-29-14-58-14-84_40deb401b9ffe8e1df2f1cc5ba480b12"/>
          <p:cNvPicPr>
            <a:picLocks noChangeAspect="1"/>
          </p:cNvPicPr>
          <p:nvPr/>
        </p:nvPicPr>
        <p:blipFill>
          <a:blip r:embed="rId1"/>
          <a:srcRect t="5111"/>
          <a:stretch>
            <a:fillRect/>
          </a:stretch>
        </p:blipFill>
        <p:spPr>
          <a:xfrm>
            <a:off x="6400800" y="262890"/>
            <a:ext cx="2314575" cy="4880610"/>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14985"/>
            <a:ext cx="3937000" cy="575945"/>
          </a:xfrm>
        </p:spPr>
        <p:txBody>
          <a:bodyPr/>
          <a:lstStyle/>
          <a:p>
            <a:r>
              <a:rPr lang="en-IN" altLang="en-US" dirty="0"/>
              <a:t>Step 3: Login Driver</a:t>
            </a:r>
            <a:endParaRPr lang="en-IN" altLang="en-US" dirty="0"/>
          </a:p>
        </p:txBody>
      </p:sp>
      <p:sp>
        <p:nvSpPr>
          <p:cNvPr id="6" name="Text Box 5"/>
          <p:cNvSpPr txBox="1"/>
          <p:nvPr/>
        </p:nvSpPr>
        <p:spPr>
          <a:xfrm>
            <a:off x="389255" y="1123950"/>
            <a:ext cx="4001135" cy="3830955"/>
          </a:xfrm>
          <a:prstGeom prst="rect">
            <a:avLst/>
          </a:prstGeom>
          <a:noFill/>
        </p:spPr>
        <p:txBody>
          <a:bodyPr wrap="square" rtlCol="0" anchor="t">
            <a:spAutoFit/>
          </a:bodyPr>
          <a:p>
            <a:pPr indent="0" algn="just">
              <a:lnSpc>
                <a:spcPct val="150000"/>
              </a:lnSpc>
              <a:buFont typeface="Arial" panose="020B0604020202020204" pitchFamily="34" charset="0"/>
              <a:buNone/>
            </a:pPr>
            <a:r>
              <a:rPr lang="en-IN" altLang="en-US"/>
              <a:t>After the Driver registers via the registration page they can login by providing the correct credentials.</a:t>
            </a:r>
            <a:endParaRPr lang="en-IN" altLang="en-US"/>
          </a:p>
          <a:p>
            <a:pPr indent="0" algn="just">
              <a:lnSpc>
                <a:spcPct val="150000"/>
              </a:lnSpc>
              <a:buFont typeface="Arial" panose="020B0604020202020204" pitchFamily="34" charset="0"/>
              <a:buNone/>
            </a:pPr>
            <a:endParaRPr lang="en-IN" altLang="en-US"/>
          </a:p>
          <a:p>
            <a:pPr indent="0" algn="just">
              <a:lnSpc>
                <a:spcPct val="150000"/>
              </a:lnSpc>
              <a:buFont typeface="Arial" panose="020B0604020202020204" pitchFamily="34" charset="0"/>
              <a:buNone/>
            </a:pPr>
            <a:r>
              <a:rPr lang="en-IN" altLang="en-US"/>
              <a:t>Each driver will have a seperate login to pick rides.</a:t>
            </a:r>
            <a:endParaRPr lang="en-IN" altLang="en-US"/>
          </a:p>
          <a:p>
            <a:pPr indent="0" algn="just">
              <a:lnSpc>
                <a:spcPct val="150000"/>
              </a:lnSpc>
              <a:buFont typeface="Arial" panose="020B0604020202020204" pitchFamily="34" charset="0"/>
              <a:buNone/>
            </a:pPr>
            <a:endParaRPr lang="en-IN" altLang="en-US"/>
          </a:p>
          <a:p>
            <a:pPr indent="0" algn="just">
              <a:lnSpc>
                <a:spcPct val="150000"/>
              </a:lnSpc>
              <a:buFont typeface="Arial" panose="020B0604020202020204" pitchFamily="34" charset="0"/>
              <a:buNone/>
            </a:pPr>
            <a:r>
              <a:rPr lang="en-IN" altLang="en-US">
                <a:sym typeface="+mn-ea"/>
              </a:rPr>
              <a:t>On successful login the driver will be able to </a:t>
            </a:r>
            <a:r>
              <a:rPr lang="en-IN" altLang="en-US" b="1">
                <a:sym typeface="+mn-ea"/>
              </a:rPr>
              <a:t>logout </a:t>
            </a:r>
            <a:r>
              <a:rPr lang="en-IN" altLang="en-US">
                <a:sym typeface="+mn-ea"/>
              </a:rPr>
              <a:t>or view the </a:t>
            </a:r>
            <a:r>
              <a:rPr lang="en-IN" altLang="en-US" b="1">
                <a:sym typeface="+mn-ea"/>
              </a:rPr>
              <a:t>available rides</a:t>
            </a:r>
            <a:r>
              <a:rPr lang="en-IN" altLang="en-US">
                <a:sym typeface="+mn-ea"/>
              </a:rPr>
              <a:t>.</a:t>
            </a:r>
            <a:endParaRPr lang="en-IN" altLang="en-US"/>
          </a:p>
        </p:txBody>
      </p:sp>
      <p:pic>
        <p:nvPicPr>
          <p:cNvPr id="4" name="Picture 3" descr="Screenshot_2023-04-29-14-58-37-04_40deb401b9ffe8e1df2f1cc5ba480b12"/>
          <p:cNvPicPr>
            <a:picLocks noChangeAspect="1"/>
          </p:cNvPicPr>
          <p:nvPr/>
        </p:nvPicPr>
        <p:blipFill>
          <a:blip r:embed="rId1"/>
          <a:srcRect t="5148"/>
          <a:stretch>
            <a:fillRect/>
          </a:stretch>
        </p:blipFill>
        <p:spPr>
          <a:xfrm>
            <a:off x="6781800" y="264795"/>
            <a:ext cx="2314575" cy="4878705"/>
          </a:xfrm>
          <a:prstGeom prst="rect">
            <a:avLst/>
          </a:prstGeom>
        </p:spPr>
      </p:pic>
      <p:pic>
        <p:nvPicPr>
          <p:cNvPr id="7" name="Picture 6" descr="Screenshot_2023-04-29-14-58-27-29_40deb401b9ffe8e1df2f1cc5ba480b12"/>
          <p:cNvPicPr>
            <a:picLocks noChangeAspect="1"/>
          </p:cNvPicPr>
          <p:nvPr/>
        </p:nvPicPr>
        <p:blipFill>
          <a:blip r:embed="rId2"/>
          <a:srcRect t="5111"/>
          <a:stretch>
            <a:fillRect/>
          </a:stretch>
        </p:blipFill>
        <p:spPr>
          <a:xfrm>
            <a:off x="4394835" y="264795"/>
            <a:ext cx="2314575" cy="4880610"/>
          </a:xfrm>
          <a:prstGeom prst="rect">
            <a:avLst/>
          </a:prstGeom>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4350"/>
            <a:ext cx="5791200" cy="614045"/>
          </a:xfrm>
        </p:spPr>
        <p:txBody>
          <a:bodyPr/>
          <a:lstStyle/>
          <a:p>
            <a:r>
              <a:rPr lang="en-IN" altLang="en-US" dirty="0"/>
              <a:t>Step 4: Available Rides</a:t>
            </a:r>
            <a:endParaRPr lang="en-IN" altLang="en-US" dirty="0"/>
          </a:p>
        </p:txBody>
      </p:sp>
      <p:sp>
        <p:nvSpPr>
          <p:cNvPr id="6" name="Text Box 5"/>
          <p:cNvSpPr txBox="1"/>
          <p:nvPr/>
        </p:nvSpPr>
        <p:spPr>
          <a:xfrm>
            <a:off x="685800" y="1276350"/>
            <a:ext cx="5116830" cy="3830955"/>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IN" altLang="en-US"/>
              <a:t>The Available Rides Page contains all the rides one by one.</a:t>
            </a:r>
            <a:endParaRPr lang="en-IN" altLang="en-US"/>
          </a:p>
          <a:p>
            <a:pPr indent="0" algn="just">
              <a:lnSpc>
                <a:spcPct val="150000"/>
              </a:lnSpc>
              <a:buFont typeface="Arial" panose="020B0604020202020204" pitchFamily="34" charset="0"/>
              <a:buNone/>
            </a:pPr>
            <a:endParaRPr lang="en-IN" altLang="en-US"/>
          </a:p>
          <a:p>
            <a:pPr indent="0" algn="just">
              <a:lnSpc>
                <a:spcPct val="150000"/>
              </a:lnSpc>
              <a:buFont typeface="Arial" panose="020B0604020202020204" pitchFamily="34" charset="0"/>
              <a:buNone/>
            </a:pPr>
            <a:r>
              <a:rPr lang="en-IN" altLang="en-US"/>
              <a:t>Each ride will have :</a:t>
            </a:r>
            <a:endParaRPr lang="en-IN" altLang="en-US"/>
          </a:p>
          <a:p>
            <a:pPr marL="285750" indent="-285750" algn="just">
              <a:lnSpc>
                <a:spcPct val="150000"/>
              </a:lnSpc>
              <a:buFont typeface="Arial" panose="020B0604020202020204" pitchFamily="34" charset="0"/>
              <a:buChar char="•"/>
            </a:pPr>
            <a:r>
              <a:rPr lang="en-IN" altLang="en-US"/>
              <a:t>A </a:t>
            </a:r>
            <a:r>
              <a:rPr lang="en-IN" altLang="en-US" b="1"/>
              <a:t>value</a:t>
            </a:r>
            <a:r>
              <a:rPr lang="en-IN" altLang="en-US"/>
              <a:t> which tells about the status.</a:t>
            </a:r>
            <a:endParaRPr lang="en-IN" altLang="en-US"/>
          </a:p>
          <a:p>
            <a:pPr marL="285750" indent="-285750" algn="just">
              <a:lnSpc>
                <a:spcPct val="150000"/>
              </a:lnSpc>
              <a:buFont typeface="Arial" panose="020B0604020202020204" pitchFamily="34" charset="0"/>
              <a:buChar char="•"/>
            </a:pPr>
            <a:r>
              <a:rPr lang="en-IN" altLang="en-US"/>
              <a:t>Latitude and Longitude of the </a:t>
            </a:r>
            <a:r>
              <a:rPr lang="en-IN" altLang="en-US" b="1"/>
              <a:t>from location</a:t>
            </a:r>
            <a:r>
              <a:rPr lang="en-IN" altLang="en-US"/>
              <a:t>.</a:t>
            </a:r>
            <a:endParaRPr lang="en-IN" altLang="en-US"/>
          </a:p>
          <a:p>
            <a:pPr marL="285750" indent="-285750" algn="just">
              <a:lnSpc>
                <a:spcPct val="150000"/>
              </a:lnSpc>
              <a:buFont typeface="Arial" panose="020B0604020202020204" pitchFamily="34" charset="0"/>
              <a:buChar char="•"/>
            </a:pPr>
            <a:r>
              <a:rPr lang="en-IN" altLang="en-US"/>
              <a:t>An </a:t>
            </a:r>
            <a:r>
              <a:rPr lang="en-IN" altLang="en-US" b="1"/>
              <a:t>iframe</a:t>
            </a:r>
            <a:r>
              <a:rPr lang="en-IN" altLang="en-US"/>
              <a:t> of maps to view the location, it can also be enlarged or opened in maps app.</a:t>
            </a:r>
            <a:endParaRPr lang="en-IN" altLang="en-US"/>
          </a:p>
          <a:p>
            <a:pPr marL="285750" indent="-285750" algn="just">
              <a:lnSpc>
                <a:spcPct val="150000"/>
              </a:lnSpc>
              <a:buFont typeface="Arial" panose="020B0604020202020204" pitchFamily="34" charset="0"/>
              <a:buChar char="•"/>
            </a:pPr>
            <a:r>
              <a:rPr lang="en-IN" altLang="en-US" b="1"/>
              <a:t>Pick Ride</a:t>
            </a:r>
            <a:r>
              <a:rPr lang="en-IN" altLang="en-US"/>
              <a:t> Option which allocates the ride.</a:t>
            </a:r>
            <a:endParaRPr lang="en-IN" altLang="en-US"/>
          </a:p>
        </p:txBody>
      </p:sp>
      <p:pic>
        <p:nvPicPr>
          <p:cNvPr id="4" name="Picture 3" descr="Screenshot_2023-04-29-14-58-44-26_40deb401b9ffe8e1df2f1cc5ba480b12"/>
          <p:cNvPicPr>
            <a:picLocks noChangeAspect="1"/>
          </p:cNvPicPr>
          <p:nvPr/>
        </p:nvPicPr>
        <p:blipFill>
          <a:blip r:embed="rId1"/>
          <a:srcRect t="5259"/>
          <a:stretch>
            <a:fillRect/>
          </a:stretch>
        </p:blipFill>
        <p:spPr>
          <a:xfrm>
            <a:off x="6400800" y="270510"/>
            <a:ext cx="2314575" cy="4872990"/>
          </a:xfrm>
          <a:prstGeom prst="rect">
            <a:avLst/>
          </a:prstGeom>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4985"/>
            <a:ext cx="5791200" cy="563880"/>
          </a:xfrm>
        </p:spPr>
        <p:txBody>
          <a:bodyPr/>
          <a:lstStyle/>
          <a:p>
            <a:r>
              <a:rPr lang="en-IN" altLang="en-US" dirty="0"/>
              <a:t>Step 5: Pick Ride</a:t>
            </a:r>
            <a:endParaRPr lang="en-IN" altLang="en-US" dirty="0"/>
          </a:p>
        </p:txBody>
      </p:sp>
      <p:sp>
        <p:nvSpPr>
          <p:cNvPr id="6" name="Text Box 5"/>
          <p:cNvSpPr txBox="1"/>
          <p:nvPr/>
        </p:nvSpPr>
        <p:spPr>
          <a:xfrm>
            <a:off x="685800" y="1200150"/>
            <a:ext cx="5176520" cy="3830955"/>
          </a:xfrm>
          <a:prstGeom prst="rect">
            <a:avLst/>
          </a:prstGeom>
          <a:noFill/>
        </p:spPr>
        <p:txBody>
          <a:bodyPr wrap="square" rtlCol="0" anchor="t">
            <a:spAutoFit/>
          </a:bodyPr>
          <a:p>
            <a:pPr indent="0" algn="just">
              <a:lnSpc>
                <a:spcPct val="150000"/>
              </a:lnSpc>
              <a:buFont typeface="Arial" panose="020B0604020202020204" pitchFamily="34" charset="0"/>
              <a:buNone/>
            </a:pPr>
            <a:r>
              <a:rPr lang="en-IN" altLang="en-US"/>
              <a:t>If the ride is picked then the following details will be displayed:</a:t>
            </a:r>
            <a:endParaRPr lang="en-IN" altLang="en-US"/>
          </a:p>
          <a:p>
            <a:pPr indent="0" algn="just">
              <a:lnSpc>
                <a:spcPct val="150000"/>
              </a:lnSpc>
              <a:buFont typeface="Arial" panose="020B0604020202020204" pitchFamily="34" charset="0"/>
              <a:buNone/>
            </a:pPr>
            <a:endParaRPr lang="en-IN" altLang="en-US"/>
          </a:p>
          <a:p>
            <a:pPr marL="285750" indent="-285750" algn="just">
              <a:lnSpc>
                <a:spcPct val="150000"/>
              </a:lnSpc>
              <a:buFont typeface="Arial" panose="020B0604020202020204" pitchFamily="34" charset="0"/>
              <a:buChar char="•"/>
            </a:pPr>
            <a:r>
              <a:rPr lang="en-IN" altLang="en-US" b="1"/>
              <a:t>From</a:t>
            </a:r>
            <a:r>
              <a:rPr lang="en-IN" altLang="en-US"/>
              <a:t> Latitude, Longitude, Map</a:t>
            </a:r>
            <a:endParaRPr lang="en-IN" altLang="en-US"/>
          </a:p>
          <a:p>
            <a:pPr marL="285750" indent="-285750" algn="just">
              <a:lnSpc>
                <a:spcPct val="150000"/>
              </a:lnSpc>
              <a:buFont typeface="Arial" panose="020B0604020202020204" pitchFamily="34" charset="0"/>
              <a:buChar char="•"/>
            </a:pPr>
            <a:r>
              <a:rPr lang="en-IN" altLang="en-US" b="1"/>
              <a:t>To</a:t>
            </a:r>
            <a:r>
              <a:rPr lang="en-IN" altLang="en-US"/>
              <a:t> Latitude, Longitude, Map</a:t>
            </a:r>
            <a:endParaRPr lang="en-IN" altLang="en-US"/>
          </a:p>
          <a:p>
            <a:pPr marL="285750" indent="-285750" algn="just">
              <a:lnSpc>
                <a:spcPct val="150000"/>
              </a:lnSpc>
              <a:buFont typeface="Arial" panose="020B0604020202020204" pitchFamily="34" charset="0"/>
              <a:buChar char="•"/>
            </a:pPr>
            <a:r>
              <a:rPr lang="en-IN" altLang="en-US" b="1"/>
              <a:t>OTP </a:t>
            </a:r>
            <a:r>
              <a:rPr lang="en-IN" altLang="en-US"/>
              <a:t>field to end the ride</a:t>
            </a:r>
            <a:endParaRPr lang="en-IN" altLang="en-US"/>
          </a:p>
          <a:p>
            <a:pPr marL="285750" indent="-285750" algn="just">
              <a:lnSpc>
                <a:spcPct val="150000"/>
              </a:lnSpc>
              <a:buFont typeface="Arial" panose="020B0604020202020204" pitchFamily="34" charset="0"/>
              <a:buChar char="•"/>
            </a:pPr>
            <a:endParaRPr lang="en-IN" altLang="en-US"/>
          </a:p>
          <a:p>
            <a:pPr indent="0" algn="just">
              <a:lnSpc>
                <a:spcPct val="150000"/>
              </a:lnSpc>
              <a:buFont typeface="Arial" panose="020B0604020202020204" pitchFamily="34" charset="0"/>
              <a:buNone/>
            </a:pPr>
            <a:r>
              <a:rPr lang="en-IN" altLang="en-US"/>
              <a:t>(In </a:t>
            </a:r>
            <a:r>
              <a:rPr lang="en-IN" altLang="en-US" b="1"/>
              <a:t>All rides </a:t>
            </a:r>
            <a:r>
              <a:rPr lang="en-IN" altLang="en-US"/>
              <a:t>page </a:t>
            </a:r>
            <a:r>
              <a:rPr lang="en-IN" altLang="en-US" b="1"/>
              <a:t>to location</a:t>
            </a:r>
            <a:r>
              <a:rPr lang="en-IN" altLang="en-US"/>
              <a:t> will not be displayed, It will be displayed only if a driver picks the order.)</a:t>
            </a:r>
            <a:endParaRPr lang="en-IN" altLang="en-US"/>
          </a:p>
        </p:txBody>
      </p:sp>
      <p:pic>
        <p:nvPicPr>
          <p:cNvPr id="5" name="Picture 4" descr="Screenshot_2023-04-29-14-58-52-98_40deb401b9ffe8e1df2f1cc5ba480b12"/>
          <p:cNvPicPr>
            <a:picLocks noChangeAspect="1"/>
          </p:cNvPicPr>
          <p:nvPr/>
        </p:nvPicPr>
        <p:blipFill>
          <a:blip r:embed="rId1"/>
          <a:srcRect t="5111"/>
          <a:stretch>
            <a:fillRect/>
          </a:stretch>
        </p:blipFill>
        <p:spPr>
          <a:xfrm>
            <a:off x="6400800" y="262890"/>
            <a:ext cx="2314575" cy="4880610"/>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62585"/>
            <a:ext cx="5791200" cy="560070"/>
          </a:xfrm>
        </p:spPr>
        <p:txBody>
          <a:bodyPr/>
          <a:lstStyle/>
          <a:p>
            <a:r>
              <a:rPr lang="en-IN" altLang="en-US" dirty="0"/>
              <a:t>Step 6: End Ride</a:t>
            </a:r>
            <a:endParaRPr lang="en-IN" altLang="en-US" dirty="0"/>
          </a:p>
        </p:txBody>
      </p:sp>
      <p:sp>
        <p:nvSpPr>
          <p:cNvPr id="6" name="Text Box 5"/>
          <p:cNvSpPr txBox="1"/>
          <p:nvPr/>
        </p:nvSpPr>
        <p:spPr>
          <a:xfrm>
            <a:off x="152400" y="922020"/>
            <a:ext cx="4355465" cy="4246245"/>
          </a:xfrm>
          <a:prstGeom prst="rect">
            <a:avLst/>
          </a:prstGeom>
          <a:noFill/>
        </p:spPr>
        <p:txBody>
          <a:bodyPr wrap="square" rtlCol="0" anchor="t">
            <a:spAutoFit/>
          </a:bodyPr>
          <a:p>
            <a:pPr indent="0" algn="just">
              <a:lnSpc>
                <a:spcPct val="150000"/>
              </a:lnSpc>
              <a:buFont typeface="Arial" panose="020B0604020202020204" pitchFamily="34" charset="0"/>
              <a:buNone/>
            </a:pPr>
            <a:r>
              <a:rPr lang="en-IN" altLang="en-US"/>
              <a:t>After Completing the Ride the driver get the </a:t>
            </a:r>
            <a:r>
              <a:rPr lang="en-IN" altLang="en-US" b="1"/>
              <a:t>OTP </a:t>
            </a:r>
            <a:r>
              <a:rPr lang="en-IN" altLang="en-US"/>
              <a:t>from the customer and ends the ride.</a:t>
            </a:r>
            <a:endParaRPr lang="en-IN" altLang="en-US"/>
          </a:p>
          <a:p>
            <a:pPr indent="0" algn="just">
              <a:lnSpc>
                <a:spcPct val="150000"/>
              </a:lnSpc>
              <a:buFont typeface="Arial" panose="020B0604020202020204" pitchFamily="34" charset="0"/>
              <a:buNone/>
            </a:pPr>
            <a:endParaRPr lang="en-IN" altLang="en-US"/>
          </a:p>
          <a:p>
            <a:pPr indent="0" algn="just">
              <a:lnSpc>
                <a:spcPct val="150000"/>
              </a:lnSpc>
              <a:buFont typeface="Arial" panose="020B0604020202020204" pitchFamily="34" charset="0"/>
              <a:buNone/>
            </a:pPr>
            <a:r>
              <a:rPr lang="en-IN" altLang="en-US"/>
              <a:t>On Successful validation of the OTP the ride will be marked as completed.</a:t>
            </a:r>
            <a:endParaRPr lang="en-IN" altLang="en-US"/>
          </a:p>
          <a:p>
            <a:pPr indent="0" algn="just">
              <a:lnSpc>
                <a:spcPct val="150000"/>
              </a:lnSpc>
              <a:buFont typeface="Arial" panose="020B0604020202020204" pitchFamily="34" charset="0"/>
              <a:buNone/>
            </a:pPr>
            <a:endParaRPr lang="en-IN" altLang="en-US"/>
          </a:p>
          <a:p>
            <a:pPr indent="0" algn="just">
              <a:lnSpc>
                <a:spcPct val="150000"/>
              </a:lnSpc>
              <a:buFont typeface="Arial" panose="020B0604020202020204" pitchFamily="34" charset="0"/>
              <a:buNone/>
            </a:pPr>
            <a:r>
              <a:rPr lang="en-IN" altLang="en-US"/>
              <a:t>The </a:t>
            </a:r>
            <a:r>
              <a:rPr lang="en-IN" altLang="en-US" b="1"/>
              <a:t>Thank You message</a:t>
            </a:r>
            <a:r>
              <a:rPr lang="en-IN" altLang="en-US"/>
              <a:t> and </a:t>
            </a:r>
            <a:r>
              <a:rPr lang="en-IN" altLang="en-US" b="1"/>
              <a:t>Rate us</a:t>
            </a:r>
            <a:r>
              <a:rPr lang="en-IN" altLang="en-US"/>
              <a:t> message will be sent to the user after the ride ends as mentioned in the</a:t>
            </a:r>
            <a:r>
              <a:rPr lang="en-IN" altLang="en-US" b="1"/>
              <a:t> previous slides</a:t>
            </a:r>
            <a:r>
              <a:rPr lang="en-IN" altLang="en-US"/>
              <a:t>.</a:t>
            </a:r>
            <a:endParaRPr lang="en-IN" altLang="en-US"/>
          </a:p>
        </p:txBody>
      </p:sp>
      <p:pic>
        <p:nvPicPr>
          <p:cNvPr id="4" name="Picture 3" descr="Screenshot_2023-04-29-14-59-14-01_40deb401b9ffe8e1df2f1cc5ba480b12"/>
          <p:cNvPicPr>
            <a:picLocks noChangeAspect="1"/>
          </p:cNvPicPr>
          <p:nvPr/>
        </p:nvPicPr>
        <p:blipFill>
          <a:blip r:embed="rId1"/>
          <a:srcRect t="5519"/>
          <a:stretch>
            <a:fillRect/>
          </a:stretch>
        </p:blipFill>
        <p:spPr>
          <a:xfrm>
            <a:off x="4495800" y="264795"/>
            <a:ext cx="2314575" cy="4859655"/>
          </a:xfrm>
          <a:prstGeom prst="rect">
            <a:avLst/>
          </a:prstGeom>
        </p:spPr>
      </p:pic>
      <p:pic>
        <p:nvPicPr>
          <p:cNvPr id="7" name="Picture 6" descr="Screenshot_2023-04-29-14-59-24-27_40deb401b9ffe8e1df2f1cc5ba480b12"/>
          <p:cNvPicPr>
            <a:picLocks noChangeAspect="1"/>
          </p:cNvPicPr>
          <p:nvPr/>
        </p:nvPicPr>
        <p:blipFill>
          <a:blip r:embed="rId2"/>
          <a:srcRect t="5519"/>
          <a:stretch>
            <a:fillRect/>
          </a:stretch>
        </p:blipFill>
        <p:spPr>
          <a:xfrm>
            <a:off x="6829425" y="264795"/>
            <a:ext cx="2314575" cy="4859655"/>
          </a:xfrm>
          <a:prstGeom prst="rect">
            <a:avLst/>
          </a:prstGeom>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38150"/>
            <a:ext cx="4457065" cy="514985"/>
          </a:xfrm>
        </p:spPr>
        <p:txBody>
          <a:bodyPr/>
          <a:lstStyle/>
          <a:p>
            <a:r>
              <a:rPr lang="en-IN" altLang="en-US" dirty="0"/>
              <a:t>A Record in database</a:t>
            </a:r>
            <a:endParaRPr lang="en-IN" altLang="en-US" dirty="0"/>
          </a:p>
        </p:txBody>
      </p:sp>
      <p:sp>
        <p:nvSpPr>
          <p:cNvPr id="6" name="Text Box 5"/>
          <p:cNvSpPr txBox="1"/>
          <p:nvPr/>
        </p:nvSpPr>
        <p:spPr>
          <a:xfrm>
            <a:off x="152400" y="819785"/>
            <a:ext cx="5205730" cy="3969385"/>
          </a:xfrm>
          <a:prstGeom prst="rect">
            <a:avLst/>
          </a:prstGeom>
          <a:noFill/>
        </p:spPr>
        <p:txBody>
          <a:bodyPr wrap="square" rtlCol="0" anchor="t">
            <a:spAutoFit/>
          </a:bodyPr>
          <a:p>
            <a:pPr indent="0" algn="just">
              <a:lnSpc>
                <a:spcPct val="150000"/>
              </a:lnSpc>
              <a:buFont typeface="Arial" panose="020B0604020202020204" pitchFamily="34" charset="0"/>
              <a:buNone/>
            </a:pPr>
            <a:r>
              <a:rPr lang="en-IN" altLang="en-US"/>
              <a:t>Each ride will have a record in the database which will contain the following attributes:</a:t>
            </a:r>
            <a:endParaRPr lang="en-IN" altLang="en-US"/>
          </a:p>
          <a:p>
            <a:pPr indent="0" algn="just">
              <a:lnSpc>
                <a:spcPct val="100000"/>
              </a:lnSpc>
              <a:buFont typeface="Arial" panose="020B0604020202020204" pitchFamily="34" charset="0"/>
              <a:buNone/>
            </a:pPr>
            <a:endParaRPr lang="en-IN" altLang="en-US"/>
          </a:p>
          <a:p>
            <a:pPr marL="285750" indent="-285750" algn="just">
              <a:lnSpc>
                <a:spcPct val="100000"/>
              </a:lnSpc>
              <a:buFont typeface="Arial" panose="020B0604020202020204" pitchFamily="34" charset="0"/>
              <a:buChar char="•"/>
            </a:pPr>
            <a:r>
              <a:rPr lang="en-IN" altLang="en-US" b="1"/>
              <a:t>value</a:t>
            </a:r>
            <a:r>
              <a:rPr lang="en-IN" altLang="en-US"/>
              <a:t> indicating the status</a:t>
            </a:r>
            <a:endParaRPr lang="en-IN" altLang="en-US"/>
          </a:p>
          <a:p>
            <a:pPr marL="285750" indent="-285750" algn="just">
              <a:lnSpc>
                <a:spcPct val="150000"/>
              </a:lnSpc>
              <a:buFont typeface="Arial" panose="020B0604020202020204" pitchFamily="34" charset="0"/>
              <a:buChar char="•"/>
            </a:pPr>
            <a:r>
              <a:rPr lang="en-IN" altLang="en-US" b="1"/>
              <a:t>from</a:t>
            </a:r>
            <a:r>
              <a:rPr lang="en-IN" altLang="en-US"/>
              <a:t> location</a:t>
            </a:r>
            <a:endParaRPr lang="en-IN" altLang="en-US"/>
          </a:p>
          <a:p>
            <a:pPr marL="285750" indent="-285750" algn="just">
              <a:lnSpc>
                <a:spcPct val="150000"/>
              </a:lnSpc>
              <a:buFont typeface="Arial" panose="020B0604020202020204" pitchFamily="34" charset="0"/>
              <a:buChar char="•"/>
            </a:pPr>
            <a:r>
              <a:rPr lang="en-IN" altLang="en-US" b="1"/>
              <a:t>to</a:t>
            </a:r>
            <a:r>
              <a:rPr lang="en-IN" altLang="en-US"/>
              <a:t> location</a:t>
            </a:r>
            <a:endParaRPr lang="en-IN" altLang="en-US"/>
          </a:p>
          <a:p>
            <a:pPr marL="285750" indent="-285750" algn="just">
              <a:lnSpc>
                <a:spcPct val="150000"/>
              </a:lnSpc>
              <a:buFont typeface="Arial" panose="020B0604020202020204" pitchFamily="34" charset="0"/>
              <a:buChar char="•"/>
            </a:pPr>
            <a:r>
              <a:rPr lang="en-IN" altLang="en-US" b="1"/>
              <a:t>order_id</a:t>
            </a:r>
            <a:r>
              <a:rPr lang="en-IN" altLang="en-US"/>
              <a:t> for ride no</a:t>
            </a:r>
            <a:endParaRPr lang="en-IN" altLang="en-US"/>
          </a:p>
          <a:p>
            <a:pPr marL="285750" indent="-285750" algn="just">
              <a:lnSpc>
                <a:spcPct val="150000"/>
              </a:lnSpc>
              <a:buFont typeface="Arial" panose="020B0604020202020204" pitchFamily="34" charset="0"/>
              <a:buChar char="•"/>
            </a:pPr>
            <a:r>
              <a:rPr lang="en-IN" altLang="en-US" b="1"/>
              <a:t>contact</a:t>
            </a:r>
            <a:r>
              <a:rPr lang="en-IN" altLang="en-US"/>
              <a:t> has the customer phone no</a:t>
            </a:r>
            <a:endParaRPr lang="en-IN" altLang="en-US"/>
          </a:p>
          <a:p>
            <a:pPr marL="285750" indent="-285750" algn="just">
              <a:lnSpc>
                <a:spcPct val="150000"/>
              </a:lnSpc>
              <a:buFont typeface="Arial" panose="020B0604020202020204" pitchFamily="34" charset="0"/>
              <a:buChar char="•"/>
            </a:pPr>
            <a:r>
              <a:rPr lang="en-IN" altLang="en-US" b="1"/>
              <a:t>otp</a:t>
            </a:r>
            <a:r>
              <a:rPr lang="en-IN" altLang="en-US"/>
              <a:t> to authenticate</a:t>
            </a:r>
            <a:endParaRPr lang="en-IN" altLang="en-US"/>
          </a:p>
          <a:p>
            <a:pPr marL="285750" indent="-285750" algn="just">
              <a:lnSpc>
                <a:spcPct val="150000"/>
              </a:lnSpc>
              <a:buFont typeface="Arial" panose="020B0604020202020204" pitchFamily="34" charset="0"/>
              <a:buChar char="•"/>
            </a:pPr>
            <a:r>
              <a:rPr lang="en-IN" altLang="en-US" b="1"/>
              <a:t>rate</a:t>
            </a:r>
            <a:r>
              <a:rPr lang="en-IN" altLang="en-US"/>
              <a:t> - The rating given by the customer for the ride.</a:t>
            </a:r>
            <a:endParaRPr lang="en-IN" altLang="en-US"/>
          </a:p>
        </p:txBody>
      </p:sp>
      <p:pic>
        <p:nvPicPr>
          <p:cNvPr id="4" name="Content Placeholder 3"/>
          <p:cNvPicPr>
            <a:picLocks noChangeAspect="1"/>
          </p:cNvPicPr>
          <p:nvPr>
            <p:ph sz="quarter" idx="12"/>
          </p:nvPr>
        </p:nvPicPr>
        <p:blipFill>
          <a:blip r:embed="rId1"/>
          <a:srcRect r="28794"/>
          <a:stretch>
            <a:fillRect/>
          </a:stretch>
        </p:blipFill>
        <p:spPr>
          <a:xfrm>
            <a:off x="5029200" y="1223645"/>
            <a:ext cx="3756025" cy="3438525"/>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60694" y="514349"/>
            <a:ext cx="4456772" cy="1055862"/>
          </a:xfrm>
        </p:spPr>
        <p:txBody>
          <a:bodyPr/>
          <a:lstStyle/>
          <a:p>
            <a:r>
              <a:rPr lang="en-IN" altLang="en-US" dirty="0"/>
              <a:t>Theme: Namma Yatri</a:t>
            </a:r>
            <a:endParaRPr lang="en-IN" altLang="en-US" dirty="0"/>
          </a:p>
        </p:txBody>
      </p:sp>
      <p:sp>
        <p:nvSpPr>
          <p:cNvPr id="6" name="Content Placeholder 5"/>
          <p:cNvSpPr>
            <a:spLocks noGrp="1"/>
          </p:cNvSpPr>
          <p:nvPr>
            <p:ph sz="quarter" idx="12"/>
          </p:nvPr>
        </p:nvSpPr>
        <p:spPr>
          <a:xfrm>
            <a:off x="660400" y="1811655"/>
            <a:ext cx="3825875" cy="2362835"/>
          </a:xfrm>
        </p:spPr>
        <p:txBody>
          <a:bodyPr>
            <a:noAutofit/>
          </a:bodyPr>
          <a:lstStyle/>
          <a:p>
            <a:pPr algn="just">
              <a:lnSpc>
                <a:spcPct val="150000"/>
              </a:lnSpc>
            </a:pPr>
            <a:r>
              <a:rPr lang="en-US" sz="1300">
                <a:sym typeface="+mn-ea"/>
              </a:rPr>
              <a:t>Problem Statement 2: Booking Without App</a:t>
            </a:r>
            <a:endParaRPr lang="en-US" sz="1300" noProof="1"/>
          </a:p>
          <a:p>
            <a:pPr algn="just">
              <a:lnSpc>
                <a:spcPct val="150000"/>
              </a:lnSpc>
            </a:pPr>
            <a:r>
              <a:rPr lang="en-US" sz="1300">
                <a:sym typeface="+mn-ea"/>
              </a:rPr>
              <a:t> </a:t>
            </a:r>
            <a:endParaRPr lang="en-US" sz="1300" noProof="1"/>
          </a:p>
          <a:p>
            <a:pPr algn="just">
              <a:lnSpc>
                <a:spcPct val="150000"/>
              </a:lnSpc>
            </a:pPr>
            <a:r>
              <a:rPr lang="en-US" sz="1300">
                <a:sym typeface="+mn-ea"/>
              </a:rPr>
              <a:t>The ability to book a Namma Yatri auto could open up more demand. Build innovative tech solutions to let customers book an auto without installing the app - E.g. website, WhatsApp, SMS, Phone etc. This will cater to users who are uncomfortable or unwilling to use Apps.</a:t>
            </a:r>
            <a:endParaRPr lang="en-US" sz="1000" noProof="1">
              <a:sym typeface="+mn-ea"/>
            </a:endParaRPr>
          </a:p>
        </p:txBody>
      </p:sp>
      <p:pic>
        <p:nvPicPr>
          <p:cNvPr id="3" name="Picture 2" descr="website"/>
          <p:cNvPicPr>
            <a:picLocks noChangeAspect="1"/>
          </p:cNvPicPr>
          <p:nvPr/>
        </p:nvPicPr>
        <p:blipFill>
          <a:blip r:embed="rId1"/>
          <a:stretch>
            <a:fillRect/>
          </a:stretch>
        </p:blipFill>
        <p:spPr>
          <a:xfrm>
            <a:off x="5410200" y="1200150"/>
            <a:ext cx="2957195" cy="29571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438150"/>
            <a:ext cx="3314065" cy="519430"/>
          </a:xfrm>
        </p:spPr>
        <p:txBody>
          <a:bodyPr/>
          <a:lstStyle/>
          <a:p>
            <a:r>
              <a:rPr lang="en-US" dirty="0"/>
              <a:t>Conclusion</a:t>
            </a:r>
            <a:endParaRPr lang="en-US" dirty="0"/>
          </a:p>
        </p:txBody>
      </p:sp>
      <p:sp>
        <p:nvSpPr>
          <p:cNvPr id="13" name="Content Placeholder 12"/>
          <p:cNvSpPr>
            <a:spLocks noGrp="1"/>
          </p:cNvSpPr>
          <p:nvPr>
            <p:ph sz="quarter" idx="12"/>
          </p:nvPr>
        </p:nvSpPr>
        <p:spPr>
          <a:xfrm>
            <a:off x="457200" y="1047750"/>
            <a:ext cx="8482330" cy="3977640"/>
          </a:xfrm>
        </p:spPr>
        <p:txBody>
          <a:bodyPr>
            <a:noAutofit/>
          </a:bodyPr>
          <a:lstStyle/>
          <a:p>
            <a:pPr marL="285750" indent="-285750" algn="just">
              <a:lnSpc>
                <a:spcPct val="150000"/>
              </a:lnSpc>
              <a:buFont typeface="Arial" panose="020B0604020202020204" pitchFamily="34" charset="0"/>
              <a:buChar char="•"/>
            </a:pPr>
            <a:r>
              <a:rPr lang="en-US" sz="1600" dirty="0"/>
              <a:t>Our auto booking solution via WhatsApp is an </a:t>
            </a:r>
            <a:r>
              <a:rPr lang="en-US" sz="1600" b="1" dirty="0"/>
              <a:t>innovative and convenient</a:t>
            </a:r>
            <a:r>
              <a:rPr lang="en-US" sz="1600" dirty="0"/>
              <a:t> way for customers to book rides.</a:t>
            </a:r>
            <a:endParaRPr lang="en-US" sz="1600" dirty="0"/>
          </a:p>
          <a:p>
            <a:pPr marL="285750" indent="-285750" algn="just">
              <a:lnSpc>
                <a:spcPct val="150000"/>
              </a:lnSpc>
              <a:buFont typeface="Arial" panose="020B0604020202020204" pitchFamily="34" charset="0"/>
              <a:buChar char="•"/>
            </a:pPr>
            <a:r>
              <a:rPr lang="en-US" sz="1600" dirty="0"/>
              <a:t>Our solution has the potential to revolutionize the transportation industry, meeting the </a:t>
            </a:r>
            <a:r>
              <a:rPr lang="en-US" sz="1600" b="1" dirty="0"/>
              <a:t>needs of modern-day customers</a:t>
            </a:r>
            <a:r>
              <a:rPr lang="en-US" sz="1600" dirty="0"/>
              <a:t>.</a:t>
            </a:r>
            <a:endParaRPr lang="en-US" sz="1600" dirty="0"/>
          </a:p>
          <a:p>
            <a:pPr marL="285750" indent="-285750" algn="just">
              <a:lnSpc>
                <a:spcPct val="150000"/>
              </a:lnSpc>
              <a:buFont typeface="Arial" panose="020B0604020202020204" pitchFamily="34" charset="0"/>
              <a:buChar char="•"/>
            </a:pPr>
            <a:r>
              <a:rPr lang="en-US" sz="1600" dirty="0"/>
              <a:t>The </a:t>
            </a:r>
            <a:r>
              <a:rPr lang="en-US" sz="1600" b="1" dirty="0"/>
              <a:t>easy-to-use interface</a:t>
            </a:r>
            <a:r>
              <a:rPr lang="en-US" sz="1600" dirty="0"/>
              <a:t> and automated confirmation and booking status updates make our solution hassle-free and attractive to potential customers.</a:t>
            </a:r>
            <a:endParaRPr lang="en-US" sz="1600" dirty="0"/>
          </a:p>
          <a:p>
            <a:pPr marL="285750" indent="-285750" algn="just">
              <a:lnSpc>
                <a:spcPct val="150000"/>
              </a:lnSpc>
              <a:buFont typeface="Arial" panose="020B0604020202020204" pitchFamily="34" charset="0"/>
              <a:buChar char="•"/>
            </a:pPr>
            <a:r>
              <a:rPr lang="en-US" sz="1600" dirty="0"/>
              <a:t>We plan to expand our solution by </a:t>
            </a:r>
            <a:r>
              <a:rPr lang="en-US" sz="1600" b="1" dirty="0"/>
              <a:t>adding support</a:t>
            </a:r>
            <a:r>
              <a:rPr lang="en-US" sz="1600" dirty="0"/>
              <a:t> for multiple languages, integrating with ride-sharing platforms, expanding to other cities, and adding payment options.</a:t>
            </a:r>
            <a:endParaRPr lang="en-US" sz="1600" dirty="0"/>
          </a:p>
          <a:p>
            <a:pPr marL="285750" indent="-285750" algn="just">
              <a:lnSpc>
                <a:spcPct val="150000"/>
              </a:lnSpc>
              <a:buFont typeface="Arial" panose="020B0604020202020204" pitchFamily="34" charset="0"/>
              <a:buChar char="•"/>
            </a:pPr>
            <a:r>
              <a:rPr lang="en-US" sz="1600" dirty="0"/>
              <a:t>We are excited about the </a:t>
            </a:r>
            <a:r>
              <a:rPr lang="en-US" sz="1600" b="1" dirty="0"/>
              <a:t>future possibilities</a:t>
            </a:r>
            <a:r>
              <a:rPr lang="en-US" sz="1600" dirty="0"/>
              <a:t> for our solution and look forward to continuing to </a:t>
            </a:r>
            <a:r>
              <a:rPr lang="en-US" sz="1600" b="1" dirty="0"/>
              <a:t>innovate and improve</a:t>
            </a:r>
            <a:r>
              <a:rPr lang="en-US" sz="1600" dirty="0"/>
              <a:t> the transportation industry.</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1925320"/>
            <a:ext cx="5804535" cy="1293495"/>
          </a:xfrm>
        </p:spPr>
        <p:txBody>
          <a:bodyPr/>
          <a:lstStyle/>
          <a:p>
            <a:pPr algn="ctr"/>
            <a:r>
              <a:rPr lang="en-IN" sz="6600" dirty="0">
                <a:solidFill>
                  <a:schemeClr val="bg1"/>
                </a:solidFill>
              </a:rPr>
              <a:t>Thank You</a:t>
            </a:r>
            <a:endParaRPr lang="en-IN" sz="66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590561"/>
            <a:ext cx="5791200" cy="476249"/>
          </a:xfrm>
        </p:spPr>
        <p:txBody>
          <a:bodyPr/>
          <a:lstStyle/>
          <a:p>
            <a:r>
              <a:rPr lang="en-IN" altLang="en-US" dirty="0"/>
              <a:t>Introduction</a:t>
            </a:r>
            <a:endParaRPr lang="en-IN" altLang="en-US" dirty="0"/>
          </a:p>
        </p:txBody>
      </p:sp>
      <p:sp>
        <p:nvSpPr>
          <p:cNvPr id="9" name="Text Box 8"/>
          <p:cNvSpPr txBox="1"/>
          <p:nvPr/>
        </p:nvSpPr>
        <p:spPr>
          <a:xfrm>
            <a:off x="313690" y="1200785"/>
            <a:ext cx="8220710" cy="341503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t>Booking an auto-rickshaw can be a cumbersome process, especially for customers who do not have access to a mobile app.</a:t>
            </a:r>
          </a:p>
          <a:p>
            <a:pPr marL="285750" indent="-285750" algn="just">
              <a:lnSpc>
                <a:spcPct val="150000"/>
              </a:lnSpc>
              <a:buFont typeface="Arial" panose="020B0604020202020204" pitchFamily="34" charset="0"/>
              <a:buChar char="•"/>
            </a:pPr>
            <a:r>
              <a:t>We have developed an innovative solution that allows customers to book an auto-rickshaw through the popular messaging platform, WhatsApp.</a:t>
            </a:r>
          </a:p>
          <a:p>
            <a:pPr marL="285750" indent="-285750" algn="just">
              <a:lnSpc>
                <a:spcPct val="150000"/>
              </a:lnSpc>
              <a:buFont typeface="Arial" panose="020B0604020202020204" pitchFamily="34" charset="0"/>
              <a:buChar char="•"/>
            </a:pPr>
            <a:r>
              <a:t>Our solution enables customers to easily book an auto, receive auto-confirmation and booking status updates, cancel or modify bookings - all via WhatsApp.</a:t>
            </a:r>
          </a:p>
          <a:p>
            <a:pPr marL="285750" indent="-285750" algn="just">
              <a:lnSpc>
                <a:spcPct val="150000"/>
              </a:lnSpc>
              <a:buFont typeface="Arial" panose="020B0604020202020204" pitchFamily="34" charset="0"/>
              <a:buChar char="•"/>
            </a:pPr>
            <a:r>
              <a:t>The solution also has the potential to increase revenue and efficiency for auto drivers and owners.</a:t>
            </a:r>
          </a:p>
        </p:txBody>
      </p:sp>
      <p:pic>
        <p:nvPicPr>
          <p:cNvPr id="23" name="Picture 22" descr="whatsapp"/>
          <p:cNvPicPr>
            <a:picLocks noChangeAspect="1"/>
          </p:cNvPicPr>
          <p:nvPr/>
        </p:nvPicPr>
        <p:blipFill>
          <a:blip r:embed="rId1"/>
          <a:stretch>
            <a:fillRect/>
          </a:stretch>
        </p:blipFill>
        <p:spPr>
          <a:xfrm>
            <a:off x="7162800" y="285750"/>
            <a:ext cx="978535" cy="9867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p>
            <a:r>
              <a:rPr lang="en-IN" altLang="en-US" dirty="0"/>
              <a:t>How does this works?</a:t>
            </a:r>
            <a:endParaRPr lang="en-IN" altLang="en-US" dirty="0"/>
          </a:p>
        </p:txBody>
      </p:sp>
      <p:sp>
        <p:nvSpPr>
          <p:cNvPr id="6" name="Text Box 5"/>
          <p:cNvSpPr txBox="1"/>
          <p:nvPr/>
        </p:nvSpPr>
        <p:spPr>
          <a:xfrm>
            <a:off x="609600" y="2038350"/>
            <a:ext cx="4984115" cy="2168525"/>
          </a:xfrm>
          <a:prstGeom prst="rect">
            <a:avLst/>
          </a:prstGeom>
          <a:noFill/>
        </p:spPr>
        <p:txBody>
          <a:bodyPr wrap="square" rtlCol="0" anchor="t">
            <a:spAutoFit/>
          </a:bodyPr>
          <a:p>
            <a:pPr algn="just">
              <a:lnSpc>
                <a:spcPct val="150000"/>
              </a:lnSpc>
            </a:pPr>
            <a:r>
              <a:rPr lang="en-IN" altLang="en-US"/>
              <a:t>This can acheived by using WhatsApp’s official Business API (Cloud API) from Meta. Using this API we can easily send and receive any kinds of message from the user enabling the customer to book ride with their comfort.</a:t>
            </a:r>
            <a:endParaRPr lang="en-IN" altLang="en-US"/>
          </a:p>
        </p:txBody>
      </p:sp>
      <p:pic>
        <p:nvPicPr>
          <p:cNvPr id="5" name="Content Placeholder 4" descr="Screenshot_2023-04-30-00-31-14-85_2768c6f3dd71c987876b7b9730ce2453"/>
          <p:cNvPicPr>
            <a:picLocks noChangeAspect="1"/>
          </p:cNvPicPr>
          <p:nvPr>
            <p:ph sz="quarter" idx="12"/>
          </p:nvPr>
        </p:nvPicPr>
        <p:blipFill>
          <a:blip r:embed="rId1"/>
          <a:srcRect t="5556"/>
          <a:stretch>
            <a:fillRect/>
          </a:stretch>
        </p:blipFill>
        <p:spPr>
          <a:xfrm>
            <a:off x="6553200" y="256540"/>
            <a:ext cx="2198370" cy="48869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1925320"/>
            <a:ext cx="5804535" cy="1293495"/>
          </a:xfrm>
        </p:spPr>
        <p:txBody>
          <a:bodyPr/>
          <a:lstStyle/>
          <a:p>
            <a:r>
              <a:rPr lang="en-IN" sz="6600" dirty="0">
                <a:solidFill>
                  <a:schemeClr val="bg1"/>
                </a:solidFill>
              </a:rPr>
              <a:t>Customer POV</a:t>
            </a:r>
            <a:endParaRPr lang="en-IN" sz="66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38150"/>
            <a:ext cx="5791200" cy="1021080"/>
          </a:xfrm>
        </p:spPr>
        <p:txBody>
          <a:bodyPr/>
          <a:lstStyle/>
          <a:p>
            <a:r>
              <a:rPr lang="en-IN" altLang="en-US" dirty="0"/>
              <a:t>Step 1: The Customer Initiates the Conversation</a:t>
            </a:r>
            <a:endParaRPr lang="en-IN" altLang="en-US" dirty="0"/>
          </a:p>
        </p:txBody>
      </p:sp>
      <p:sp>
        <p:nvSpPr>
          <p:cNvPr id="6" name="Text Box 5"/>
          <p:cNvSpPr txBox="1"/>
          <p:nvPr/>
        </p:nvSpPr>
        <p:spPr>
          <a:xfrm>
            <a:off x="609600" y="1885950"/>
            <a:ext cx="4726940" cy="1753235"/>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IN" altLang="en-US"/>
              <a:t>The Customer will start a conversation to book a ride to the respective mobile number.</a:t>
            </a:r>
            <a:endParaRPr lang="en-IN" altLang="en-US"/>
          </a:p>
          <a:p>
            <a:pPr marL="285750" indent="-285750" algn="just">
              <a:lnSpc>
                <a:spcPct val="150000"/>
              </a:lnSpc>
              <a:buFont typeface="Arial" panose="020B0604020202020204" pitchFamily="34" charset="0"/>
              <a:buChar char="•"/>
            </a:pPr>
            <a:r>
              <a:rPr lang="en-IN" altLang="en-US"/>
              <a:t>The Server Responds with a Menu of Options in which the customer can select any.</a:t>
            </a:r>
            <a:endParaRPr lang="en-IN" altLang="en-US"/>
          </a:p>
        </p:txBody>
      </p:sp>
      <p:pic>
        <p:nvPicPr>
          <p:cNvPr id="7" name="Picture 6" descr="Screenshot_2023-04-30-00-31-41-69_2768c6f3dd71c987876b7b9730ce2453"/>
          <p:cNvPicPr>
            <a:picLocks noChangeAspect="1"/>
          </p:cNvPicPr>
          <p:nvPr/>
        </p:nvPicPr>
        <p:blipFill>
          <a:blip r:embed="rId1"/>
          <a:srcRect t="5556"/>
          <a:stretch>
            <a:fillRect/>
          </a:stretch>
        </p:blipFill>
        <p:spPr>
          <a:xfrm>
            <a:off x="6400800" y="285750"/>
            <a:ext cx="2314575" cy="4857750"/>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38150"/>
            <a:ext cx="4186555" cy="1021080"/>
          </a:xfrm>
        </p:spPr>
        <p:txBody>
          <a:bodyPr/>
          <a:lstStyle/>
          <a:p>
            <a:r>
              <a:rPr lang="en-IN" altLang="en-US" dirty="0"/>
              <a:t>Step 2: Requesting for current Location</a:t>
            </a:r>
            <a:endParaRPr lang="en-IN" altLang="en-US" dirty="0"/>
          </a:p>
        </p:txBody>
      </p:sp>
      <p:sp>
        <p:nvSpPr>
          <p:cNvPr id="6" name="Text Box 5"/>
          <p:cNvSpPr txBox="1"/>
          <p:nvPr/>
        </p:nvSpPr>
        <p:spPr>
          <a:xfrm>
            <a:off x="304800" y="1809750"/>
            <a:ext cx="3889375" cy="299974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IN" altLang="en-US"/>
              <a:t>Consider the customer chooses to </a:t>
            </a:r>
            <a:r>
              <a:rPr lang="en-IN" altLang="en-US" b="1"/>
              <a:t>Book a Ride</a:t>
            </a:r>
            <a:r>
              <a:rPr lang="en-IN" altLang="en-US"/>
              <a:t>.</a:t>
            </a:r>
            <a:endParaRPr lang="en-IN" altLang="en-US"/>
          </a:p>
          <a:p>
            <a:pPr marL="285750" indent="-285750" algn="just">
              <a:lnSpc>
                <a:spcPct val="150000"/>
              </a:lnSpc>
              <a:buFont typeface="Arial" panose="020B0604020202020204" pitchFamily="34" charset="0"/>
              <a:buChar char="•"/>
            </a:pPr>
            <a:r>
              <a:rPr lang="en-IN" altLang="en-US"/>
              <a:t>Then the server responses by requesting for the users current location.</a:t>
            </a:r>
            <a:endParaRPr lang="en-IN" altLang="en-US"/>
          </a:p>
          <a:p>
            <a:pPr marL="285750" indent="-285750" algn="just">
              <a:lnSpc>
                <a:spcPct val="150000"/>
              </a:lnSpc>
              <a:buFont typeface="Arial" panose="020B0604020202020204" pitchFamily="34" charset="0"/>
              <a:buChar char="•"/>
            </a:pPr>
            <a:r>
              <a:rPr lang="en-IN" altLang="en-US"/>
              <a:t>Using this the drivers will be able to get to the customer.</a:t>
            </a:r>
            <a:endParaRPr lang="en-IN" altLang="en-US"/>
          </a:p>
        </p:txBody>
      </p:sp>
      <p:pic>
        <p:nvPicPr>
          <p:cNvPr id="3" name="Picture 2" descr="Screenshot_2023-04-30-00-31-46-24_2768c6f3dd71c987876b7b9730ce2453"/>
          <p:cNvPicPr>
            <a:picLocks noChangeAspect="1"/>
          </p:cNvPicPr>
          <p:nvPr/>
        </p:nvPicPr>
        <p:blipFill>
          <a:blip r:embed="rId1"/>
          <a:srcRect t="5407"/>
          <a:stretch>
            <a:fillRect/>
          </a:stretch>
        </p:blipFill>
        <p:spPr>
          <a:xfrm>
            <a:off x="4491355" y="285750"/>
            <a:ext cx="2314575" cy="4865370"/>
          </a:xfrm>
          <a:prstGeom prst="rect">
            <a:avLst/>
          </a:prstGeom>
        </p:spPr>
      </p:pic>
      <p:pic>
        <p:nvPicPr>
          <p:cNvPr id="4" name="Picture 3" descr="Screenshot_2023-04-30-00-32-08-94_2768c6f3dd71c987876b7b9730ce2453"/>
          <p:cNvPicPr>
            <a:picLocks noChangeAspect="1"/>
          </p:cNvPicPr>
          <p:nvPr/>
        </p:nvPicPr>
        <p:blipFill>
          <a:blip r:embed="rId2"/>
          <a:srcRect t="5037"/>
          <a:stretch>
            <a:fillRect/>
          </a:stretch>
        </p:blipFill>
        <p:spPr>
          <a:xfrm>
            <a:off x="6829425" y="266700"/>
            <a:ext cx="2314575" cy="4884420"/>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38150"/>
            <a:ext cx="5791200" cy="1021080"/>
          </a:xfrm>
        </p:spPr>
        <p:txBody>
          <a:bodyPr/>
          <a:lstStyle/>
          <a:p>
            <a:r>
              <a:rPr lang="en-IN" altLang="en-US" dirty="0"/>
              <a:t>Step 3: Requesting for to Location</a:t>
            </a:r>
            <a:endParaRPr lang="en-IN" altLang="en-US" dirty="0"/>
          </a:p>
        </p:txBody>
      </p:sp>
      <p:sp>
        <p:nvSpPr>
          <p:cNvPr id="6" name="Text Box 5"/>
          <p:cNvSpPr txBox="1"/>
          <p:nvPr/>
        </p:nvSpPr>
        <p:spPr>
          <a:xfrm>
            <a:off x="609600" y="1809750"/>
            <a:ext cx="4878070" cy="2584450"/>
          </a:xfrm>
          <a:prstGeom prst="rect">
            <a:avLst/>
          </a:prstGeom>
          <a:noFill/>
        </p:spPr>
        <p:txBody>
          <a:bodyPr wrap="square" rtlCol="0" anchor="t">
            <a:spAutoFit/>
          </a:bodyPr>
          <a:p>
            <a:pPr marL="285750" indent="-285750" algn="just">
              <a:lnSpc>
                <a:spcPct val="150000"/>
              </a:lnSpc>
              <a:buFont typeface="Arial" panose="020B0604020202020204" pitchFamily="34" charset="0"/>
              <a:buChar char="•"/>
            </a:pPr>
            <a:r>
              <a:rPr lang="en-IN" altLang="en-US"/>
              <a:t>The Customer responds with the </a:t>
            </a:r>
            <a:r>
              <a:rPr lang="en-IN" altLang="en-US" b="1"/>
              <a:t>to location</a:t>
            </a:r>
            <a:r>
              <a:rPr lang="en-IN" altLang="en-US"/>
              <a:t>. </a:t>
            </a:r>
            <a:endParaRPr lang="en-IN" altLang="en-US"/>
          </a:p>
          <a:p>
            <a:pPr marL="285750" indent="-285750" algn="just">
              <a:lnSpc>
                <a:spcPct val="150000"/>
              </a:lnSpc>
              <a:buFont typeface="Arial" panose="020B0604020202020204" pitchFamily="34" charset="0"/>
              <a:buChar char="•"/>
            </a:pPr>
            <a:r>
              <a:rPr lang="en-IN" altLang="en-US"/>
              <a:t>A new record (ride) in the database containing </a:t>
            </a:r>
            <a:r>
              <a:rPr lang="en-IN" altLang="en-US" b="1"/>
              <a:t>from location</a:t>
            </a:r>
            <a:r>
              <a:rPr lang="en-IN" altLang="en-US"/>
              <a:t>, </a:t>
            </a:r>
            <a:r>
              <a:rPr lang="en-IN" altLang="en-US" b="1"/>
              <a:t>to location</a:t>
            </a:r>
            <a:r>
              <a:rPr lang="en-IN" altLang="en-US"/>
              <a:t>, unique </a:t>
            </a:r>
            <a:r>
              <a:rPr lang="en-IN" altLang="en-US" b="1"/>
              <a:t>ride no</a:t>
            </a:r>
            <a:r>
              <a:rPr lang="en-IN" altLang="en-US"/>
              <a:t>, </a:t>
            </a:r>
            <a:r>
              <a:rPr lang="en-IN" altLang="en-US" b="1"/>
              <a:t>otp</a:t>
            </a:r>
            <a:r>
              <a:rPr lang="en-IN" altLang="en-US"/>
              <a:t>, </a:t>
            </a:r>
            <a:r>
              <a:rPr lang="en-IN" altLang="en-US" b="1"/>
              <a:t>mobile no</a:t>
            </a:r>
            <a:r>
              <a:rPr lang="en-IN" altLang="en-US"/>
              <a:t> is created.</a:t>
            </a:r>
            <a:endParaRPr lang="en-IN" altLang="en-US"/>
          </a:p>
          <a:p>
            <a:pPr marL="285750" indent="-285750" algn="just">
              <a:lnSpc>
                <a:spcPct val="150000"/>
              </a:lnSpc>
              <a:buFont typeface="Arial" panose="020B0604020202020204" pitchFamily="34" charset="0"/>
              <a:buChar char="•"/>
            </a:pPr>
            <a:r>
              <a:rPr lang="en-IN" altLang="en-US"/>
              <a:t>The database will hold all the information about all the rides.</a:t>
            </a:r>
            <a:endParaRPr lang="en-IN" altLang="en-US"/>
          </a:p>
        </p:txBody>
      </p:sp>
      <p:pic>
        <p:nvPicPr>
          <p:cNvPr id="4" name="Picture 3" descr="Screenshot_2023-04-30-00-32-50-82_2768c6f3dd71c987876b7b9730ce2453"/>
          <p:cNvPicPr>
            <a:picLocks noChangeAspect="1"/>
          </p:cNvPicPr>
          <p:nvPr/>
        </p:nvPicPr>
        <p:blipFill>
          <a:blip r:embed="rId1"/>
          <a:srcRect t="5259"/>
          <a:stretch>
            <a:fillRect/>
          </a:stretch>
        </p:blipFill>
        <p:spPr>
          <a:xfrm>
            <a:off x="6400800" y="270510"/>
            <a:ext cx="2314575" cy="4872990"/>
          </a:xfrm>
          <a:prstGeom prst="rect">
            <a:avLst/>
          </a:prstGeom>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609600" y="2038350"/>
            <a:ext cx="4420870" cy="922020"/>
          </a:xfrm>
          <a:prstGeom prst="rect">
            <a:avLst/>
          </a:prstGeom>
          <a:noFill/>
        </p:spPr>
        <p:txBody>
          <a:bodyPr wrap="square" rtlCol="0" anchor="t">
            <a:spAutoFit/>
          </a:bodyPr>
          <a:p>
            <a:pPr indent="0" algn="just">
              <a:lnSpc>
                <a:spcPct val="150000"/>
              </a:lnSpc>
              <a:buNone/>
            </a:pPr>
            <a:r>
              <a:rPr lang="en-IN" altLang="en-US"/>
              <a:t>Either the customer sends the current location or else the location of pick up.</a:t>
            </a:r>
            <a:endParaRPr lang="en-IN" altLang="en-US"/>
          </a:p>
        </p:txBody>
      </p:sp>
      <p:pic>
        <p:nvPicPr>
          <p:cNvPr id="2" name="Picture 1" descr="Screenshot_2023-04-30-00-32-30-08_2768c6f3dd71c987876b7b9730ce2453"/>
          <p:cNvPicPr>
            <a:picLocks noChangeAspect="1"/>
          </p:cNvPicPr>
          <p:nvPr/>
        </p:nvPicPr>
        <p:blipFill>
          <a:blip r:embed="rId1"/>
          <a:srcRect t="4963"/>
          <a:stretch>
            <a:fillRect/>
          </a:stretch>
        </p:blipFill>
        <p:spPr>
          <a:xfrm>
            <a:off x="6400800" y="255270"/>
            <a:ext cx="2314575" cy="4888230"/>
          </a:xfrm>
          <a:prstGeom prst="rect">
            <a:avLst/>
          </a:prstGeom>
        </p:spPr>
      </p:pic>
    </p:spTree>
  </p:cSld>
  <p:clrMapOvr>
    <a:masterClrMapping/>
  </p:clrMapOvr>
  <p:transition spd="slow">
    <p:push/>
  </p:transition>
</p:sld>
</file>

<file path=ppt/theme/theme1.xml><?xml version="1.0" encoding="utf-8"?>
<a:theme xmlns:a="http://schemas.openxmlformats.org/drawingml/2006/main" name="1_Office Theme">
  <a:themeElements>
    <a:clrScheme name="Purple-Blockchain">
      <a:dk1>
        <a:srgbClr val="000000"/>
      </a:dk1>
      <a:lt1>
        <a:srgbClr val="FFFFFF"/>
      </a:lt1>
      <a:dk2>
        <a:srgbClr val="131115"/>
      </a:dk2>
      <a:lt2>
        <a:srgbClr val="EAE9F4"/>
      </a:lt2>
      <a:accent1>
        <a:srgbClr val="8823ED"/>
      </a:accent1>
      <a:accent2>
        <a:srgbClr val="8853ED"/>
      </a:accent2>
      <a:accent3>
        <a:srgbClr val="CAC6D7"/>
      </a:accent3>
      <a:accent4>
        <a:srgbClr val="9ECAED"/>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Blue">
      <a:dk1>
        <a:srgbClr val="000000"/>
      </a:dk1>
      <a:lt1>
        <a:srgbClr val="FFFFFF"/>
      </a:lt1>
      <a:dk2>
        <a:srgbClr val="44546A"/>
      </a:dk2>
      <a:lt2>
        <a:srgbClr val="F5F3F9"/>
      </a:lt2>
      <a:accent1>
        <a:srgbClr val="009DFF"/>
      </a:accent1>
      <a:accent2>
        <a:srgbClr val="0052A9"/>
      </a:accent2>
      <a:accent3>
        <a:srgbClr val="E3EBF4"/>
      </a:accent3>
      <a:accent4>
        <a:srgbClr val="C9D9E7"/>
      </a:accent4>
      <a:accent5>
        <a:srgbClr val="00233C"/>
      </a:accent5>
      <a:accent6>
        <a:srgbClr val="61BCB3"/>
      </a:accent6>
      <a:hlink>
        <a:srgbClr val="DF538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4841</Words>
  <Application>WPS Presentation</Application>
  <PresentationFormat>On-screen Show (16:9)</PresentationFormat>
  <Paragraphs>122</Paragraphs>
  <Slides>21</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21</vt:i4>
      </vt:variant>
    </vt:vector>
  </HeadingPairs>
  <TitlesOfParts>
    <vt:vector size="31" baseType="lpstr">
      <vt:lpstr>Arial</vt:lpstr>
      <vt:lpstr>SimSun</vt:lpstr>
      <vt:lpstr>Wingdings</vt:lpstr>
      <vt:lpstr>Segoe UI</vt:lpstr>
      <vt:lpstr>Segoe UI Black</vt:lpstr>
      <vt:lpstr>Microsoft YaHei</vt:lpstr>
      <vt:lpstr>Arial Unicode MS</vt:lpstr>
      <vt:lpstr>Calibri</vt:lpstr>
      <vt:lpstr>1_Office Theme</vt:lpstr>
      <vt:lpstr>2_Office Theme</vt:lpstr>
      <vt:lpstr>Namma Yatri</vt:lpstr>
      <vt:lpstr>Theme: Namma Yatri</vt:lpstr>
      <vt:lpstr>Intro</vt:lpstr>
      <vt:lpstr>How does this works?</vt:lpstr>
      <vt:lpstr>Customer POV</vt:lpstr>
      <vt:lpstr>Step 1: The Customer Initiates the Conversation</vt:lpstr>
      <vt:lpstr>Step 2: Requesting for current Location</vt:lpstr>
      <vt:lpstr>Step 3: Requesting for to Location</vt:lpstr>
      <vt:lpstr>PowerPoint 演示文稿</vt:lpstr>
      <vt:lpstr>Step 4: Complete the ride</vt:lpstr>
      <vt:lpstr>PowerPoint 演示文稿</vt:lpstr>
      <vt:lpstr>Driver POV</vt:lpstr>
      <vt:lpstr>Step 1: Dashboard</vt:lpstr>
      <vt:lpstr>Step 2: Register Driver</vt:lpstr>
      <vt:lpstr>Step 3: Login Driver</vt:lpstr>
      <vt:lpstr>Step 4: Available Rides</vt:lpstr>
      <vt:lpstr>Step 5: Pick Ride</vt:lpstr>
      <vt:lpstr>Step 6: End Ride</vt:lpstr>
      <vt:lpstr>A Record in database</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Lamin Muhammed</cp:lastModifiedBy>
  <cp:revision>10</cp:revision>
  <dcterms:created xsi:type="dcterms:W3CDTF">2013-12-06T17:56:00Z</dcterms:created>
  <dcterms:modified xsi:type="dcterms:W3CDTF">2023-04-30T10:35:29Z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BE1F6EFF0DB54459B5576A5B79AFE6C7</vt:lpwstr>
  </property>
  <property fmtid="{D5CDD505-2E9C-101B-9397-08002B2CF9AE}" pid="3" name="KSOProductBuildVer">
    <vt:lpwstr>1033-11.2.0.11537</vt:lpwstr>
  </property>
</Properties>
</file>